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1"/>
  </p:notesMasterIdLst>
  <p:sldIdLst>
    <p:sldId id="304" r:id="rId5"/>
    <p:sldId id="283" r:id="rId6"/>
    <p:sldId id="2147481693" r:id="rId7"/>
    <p:sldId id="2147481696" r:id="rId8"/>
    <p:sldId id="2147481697" r:id="rId9"/>
    <p:sldId id="2147481672" r:id="rId10"/>
    <p:sldId id="2147481698" r:id="rId11"/>
    <p:sldId id="2147481699" r:id="rId12"/>
    <p:sldId id="2147481700" r:id="rId13"/>
    <p:sldId id="2147481673" r:id="rId14"/>
    <p:sldId id="2147481701" r:id="rId15"/>
    <p:sldId id="2147481702" r:id="rId16"/>
    <p:sldId id="2147481703" r:id="rId17"/>
    <p:sldId id="2147481677" r:id="rId18"/>
    <p:sldId id="2147481704" r:id="rId19"/>
    <p:sldId id="29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tilisation de ce modèle" id="{299FEF26-6344-4EE1-8DF1-223BA2DBE23A}">
          <p14:sldIdLst/>
        </p14:section>
        <p14:section name="Diapositives de couverture" id="{88ADC58C-FB8F-450F-A364-5CB9FDBD3052}">
          <p14:sldIdLst>
            <p14:sldId id="304"/>
          </p14:sldIdLst>
        </p14:section>
        <p14:section name="Sommaire" id="{D689BB2A-90C9-4C34-9EC7-52754A6D0B1D}">
          <p14:sldIdLst>
            <p14:sldId id="283"/>
            <p14:sldId id="2147481693"/>
            <p14:sldId id="2147481696"/>
            <p14:sldId id="2147481697"/>
          </p14:sldIdLst>
        </p14:section>
        <p14:section name="Version technique" id="{8C3BE49A-F7D9-4A91-9B94-017A0D51B7F7}">
          <p14:sldIdLst>
            <p14:sldId id="2147481672"/>
            <p14:sldId id="2147481698"/>
            <p14:sldId id="2147481699"/>
            <p14:sldId id="2147481700"/>
          </p14:sldIdLst>
        </p14:section>
        <p14:section name="Respect des réglementations" id="{B45B8308-B56C-47F9-BBF7-5E0A130E5435}">
          <p14:sldIdLst>
            <p14:sldId id="2147481673"/>
            <p14:sldId id="2147481701"/>
            <p14:sldId id="2147481702"/>
            <p14:sldId id="2147481703"/>
          </p14:sldIdLst>
        </p14:section>
        <p14:section name="Optimisations UX/UI" id="{F46C869F-7EB9-4ECC-A694-11B14567B2A2}">
          <p14:sldIdLst>
            <p14:sldId id="2147481677"/>
            <p14:sldId id="2147481704"/>
          </p14:sldIdLst>
        </p14:section>
        <p14:section name="Diapositives animées" id="{85568FB0-4769-4EF5-B14E-59D04D234B95}">
          <p14:sldIdLst>
            <p14:sldId id="296"/>
          </p14:sldIdLst>
        </p14:section>
        <p14:section name="Default Section" id="{4BD793BE-7D63-4C60-8DEA-96E467BCB723}">
          <p14:sldIdLst/>
        </p14:section>
      </p14:sectionLst>
    </p:ext>
    <p:ext uri="{EFAFB233-063F-42B5-8137-9DF3F51BA10A}">
      <p15:sldGuideLst xmlns:p15="http://schemas.microsoft.com/office/powerpoint/2012/main">
        <p15:guide id="9" orient="horz" pos="169">
          <p15:clr>
            <a:srgbClr val="A4A3A4"/>
          </p15:clr>
        </p15:guide>
        <p15:guide id="10" pos="2880">
          <p15:clr>
            <a:srgbClr val="A4A3A4"/>
          </p15:clr>
        </p15:guide>
        <p15:guide id="11" orient="horz" pos="636" userDrawn="1">
          <p15:clr>
            <a:srgbClr val="A4A3A4"/>
          </p15:clr>
        </p15:guide>
        <p15:guide id="12" orient="horz" pos="744" userDrawn="1">
          <p15:clr>
            <a:srgbClr val="A4A3A4"/>
          </p15:clr>
        </p15:guide>
        <p15:guide id="13" orient="horz" pos="1621" userDrawn="1">
          <p15:clr>
            <a:srgbClr val="A4A3A4"/>
          </p15:clr>
        </p15:guide>
        <p15:guide id="14" orient="horz" pos="2867" userDrawn="1">
          <p15:clr>
            <a:srgbClr val="A4A3A4"/>
          </p15:clr>
        </p15:guide>
        <p15:guide id="15" pos="198" userDrawn="1">
          <p15:clr>
            <a:srgbClr val="A4A3A4"/>
          </p15:clr>
        </p15:guide>
        <p15:guide id="16" pos="556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07FF8-F39E-90AF-D194-57E729996BBF}" name="BICHUNSKAIA Liliia" initials="BL" userId="S::liliia.bichunskaia@eolas.fr::5a2ae5fa-360e-4f89-943f-639d9c6ca6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FFFFFF"/>
    <a:srgbClr val="A885D8"/>
    <a:srgbClr val="000000"/>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EF9D5-D288-46FE-8351-DF4B7CD6D539}" v="21" dt="2025-06-10T08:20:07.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08"/>
      </p:cViewPr>
      <p:guideLst>
        <p:guide orient="horz" pos="169"/>
        <p:guide pos="2880"/>
        <p:guide orient="horz" pos="636"/>
        <p:guide orient="horz" pos="744"/>
        <p:guide orient="horz" pos="1621"/>
        <p:guide orient="horz" pos="2867"/>
        <p:guide pos="198"/>
        <p:guide pos="556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REAU Arnaud" userId="b9fedfc2-f762-4847-929f-16911fbdd31d" providerId="ADAL" clId="{B6857FA6-9F49-46BF-8FCE-0FF36B0BB8B5}"/>
    <pc:docChg chg="undo custSel addSld modSld sldOrd">
      <pc:chgData name="BOUREAU Arnaud" userId="b9fedfc2-f762-4847-929f-16911fbdd31d" providerId="ADAL" clId="{B6857FA6-9F49-46BF-8FCE-0FF36B0BB8B5}" dt="2025-05-27T16:05:26.438" v="602"/>
      <pc:docMkLst>
        <pc:docMk/>
      </pc:docMkLst>
      <pc:sldChg chg="addSp modSp">
        <pc:chgData name="BOUREAU Arnaud" userId="b9fedfc2-f762-4847-929f-16911fbdd31d" providerId="ADAL" clId="{B6857FA6-9F49-46BF-8FCE-0FF36B0BB8B5}" dt="2025-05-27T15:58:58.966" v="274"/>
        <pc:sldMkLst>
          <pc:docMk/>
          <pc:sldMk cId="3812161729" sldId="2147481676"/>
        </pc:sldMkLst>
        <pc:graphicFrameChg chg="add mod">
          <ac:chgData name="BOUREAU Arnaud" userId="b9fedfc2-f762-4847-929f-16911fbdd31d" providerId="ADAL" clId="{B6857FA6-9F49-46BF-8FCE-0FF36B0BB8B5}" dt="2025-05-27T15:58:58.966" v="274"/>
          <ac:graphicFrameMkLst>
            <pc:docMk/>
            <pc:sldMk cId="3812161729" sldId="2147481676"/>
            <ac:graphicFrameMk id="2" creationId="{E0C95109-E0BF-F68A-A7FF-129E3898FBE0}"/>
          </ac:graphicFrameMkLst>
        </pc:graphicFrameChg>
        <pc:picChg chg="add mod">
          <ac:chgData name="BOUREAU Arnaud" userId="b9fedfc2-f762-4847-929f-16911fbdd31d" providerId="ADAL" clId="{B6857FA6-9F49-46BF-8FCE-0FF36B0BB8B5}" dt="2025-05-27T15:58:58.966" v="274"/>
          <ac:picMkLst>
            <pc:docMk/>
            <pc:sldMk cId="3812161729" sldId="2147481676"/>
            <ac:picMk id="3" creationId="{E8F7A336-462A-3FFA-9DE7-275FA6C83089}"/>
          </ac:picMkLst>
        </pc:picChg>
        <pc:picChg chg="add mod">
          <ac:chgData name="BOUREAU Arnaud" userId="b9fedfc2-f762-4847-929f-16911fbdd31d" providerId="ADAL" clId="{B6857FA6-9F49-46BF-8FCE-0FF36B0BB8B5}" dt="2025-05-27T15:58:58.966" v="274"/>
          <ac:picMkLst>
            <pc:docMk/>
            <pc:sldMk cId="3812161729" sldId="2147481676"/>
            <ac:picMk id="5" creationId="{96DC1F22-A314-0C77-672D-113A95F5F1C4}"/>
          </ac:picMkLst>
        </pc:picChg>
        <pc:picChg chg="add mod">
          <ac:chgData name="BOUREAU Arnaud" userId="b9fedfc2-f762-4847-929f-16911fbdd31d" providerId="ADAL" clId="{B6857FA6-9F49-46BF-8FCE-0FF36B0BB8B5}" dt="2025-05-27T15:58:58.966" v="274"/>
          <ac:picMkLst>
            <pc:docMk/>
            <pc:sldMk cId="3812161729" sldId="2147481676"/>
            <ac:picMk id="7" creationId="{998F9242-B6E1-9874-E127-513B6FB1EF97}"/>
          </ac:picMkLst>
        </pc:picChg>
      </pc:sldChg>
      <pc:sldChg chg="addSp delSp modSp mod">
        <pc:chgData name="BOUREAU Arnaud" userId="b9fedfc2-f762-4847-929f-16911fbdd31d" providerId="ADAL" clId="{B6857FA6-9F49-46BF-8FCE-0FF36B0BB8B5}" dt="2025-05-27T16:04:58.023" v="597" actId="1076"/>
        <pc:sldMkLst>
          <pc:docMk/>
          <pc:sldMk cId="541130445" sldId="2147481684"/>
        </pc:sldMkLst>
        <pc:spChg chg="mod">
          <ac:chgData name="BOUREAU Arnaud" userId="b9fedfc2-f762-4847-929f-16911fbdd31d" providerId="ADAL" clId="{B6857FA6-9F49-46BF-8FCE-0FF36B0BB8B5}" dt="2025-05-27T16:04:58.023" v="597" actId="1076"/>
          <ac:spMkLst>
            <pc:docMk/>
            <pc:sldMk cId="541130445" sldId="2147481684"/>
            <ac:spMk id="2" creationId="{082FF44F-A4AC-983E-D445-B38753D8BA1C}"/>
          </ac:spMkLst>
        </pc:spChg>
        <pc:graphicFrameChg chg="add del mod">
          <ac:chgData name="BOUREAU Arnaud" userId="b9fedfc2-f762-4847-929f-16911fbdd31d" providerId="ADAL" clId="{B6857FA6-9F49-46BF-8FCE-0FF36B0BB8B5}" dt="2025-05-27T16:04:50.669" v="592" actId="478"/>
          <ac:graphicFrameMkLst>
            <pc:docMk/>
            <pc:sldMk cId="541130445" sldId="2147481684"/>
            <ac:graphicFrameMk id="3" creationId="{B8420CD0-1C8E-1CB5-2A20-75C5AD294AB1}"/>
          </ac:graphicFrameMkLst>
        </pc:graphicFrameChg>
        <pc:picChg chg="add del mod">
          <ac:chgData name="BOUREAU Arnaud" userId="b9fedfc2-f762-4847-929f-16911fbdd31d" providerId="ADAL" clId="{B6857FA6-9F49-46BF-8FCE-0FF36B0BB8B5}" dt="2025-05-27T16:04:51.933" v="594" actId="478"/>
          <ac:picMkLst>
            <pc:docMk/>
            <pc:sldMk cId="541130445" sldId="2147481684"/>
            <ac:picMk id="5" creationId="{1C666559-7B34-FBBE-C26C-8F48A0E0432F}"/>
          </ac:picMkLst>
        </pc:picChg>
        <pc:picChg chg="add del mod">
          <ac:chgData name="BOUREAU Arnaud" userId="b9fedfc2-f762-4847-929f-16911fbdd31d" providerId="ADAL" clId="{B6857FA6-9F49-46BF-8FCE-0FF36B0BB8B5}" dt="2025-05-27T16:04:51.477" v="593" actId="478"/>
          <ac:picMkLst>
            <pc:docMk/>
            <pc:sldMk cId="541130445" sldId="2147481684"/>
            <ac:picMk id="6" creationId="{0819A977-AD3D-2722-D630-89C4373BF731}"/>
          </ac:picMkLst>
        </pc:picChg>
        <pc:picChg chg="add del mod">
          <ac:chgData name="BOUREAU Arnaud" userId="b9fedfc2-f762-4847-929f-16911fbdd31d" providerId="ADAL" clId="{B6857FA6-9F49-46BF-8FCE-0FF36B0BB8B5}" dt="2025-05-27T16:04:52.427" v="595" actId="478"/>
          <ac:picMkLst>
            <pc:docMk/>
            <pc:sldMk cId="541130445" sldId="2147481684"/>
            <ac:picMk id="7" creationId="{4E990038-8374-F308-67BD-3B5748125940}"/>
          </ac:picMkLst>
        </pc:picChg>
      </pc:sldChg>
      <pc:sldChg chg="addSp delSp modSp add mod">
        <pc:chgData name="BOUREAU Arnaud" userId="b9fedfc2-f762-4847-929f-16911fbdd31d" providerId="ADAL" clId="{B6857FA6-9F49-46BF-8FCE-0FF36B0BB8B5}" dt="2025-05-27T16:04:28.536" v="587" actId="20577"/>
        <pc:sldMkLst>
          <pc:docMk/>
          <pc:sldMk cId="315468178" sldId="2147481686"/>
        </pc:sldMkLst>
        <pc:spChg chg="mod">
          <ac:chgData name="BOUREAU Arnaud" userId="b9fedfc2-f762-4847-929f-16911fbdd31d" providerId="ADAL" clId="{B6857FA6-9F49-46BF-8FCE-0FF36B0BB8B5}" dt="2025-05-27T15:46:10.638" v="129" actId="20577"/>
          <ac:spMkLst>
            <pc:docMk/>
            <pc:sldMk cId="315468178" sldId="2147481686"/>
            <ac:spMk id="4" creationId="{F3F8CDD1-C741-1F1C-A92B-02DE891995FF}"/>
          </ac:spMkLst>
        </pc:spChg>
        <pc:spChg chg="del">
          <ac:chgData name="BOUREAU Arnaud" userId="b9fedfc2-f762-4847-929f-16911fbdd31d" providerId="ADAL" clId="{B6857FA6-9F49-46BF-8FCE-0FF36B0BB8B5}" dt="2025-05-27T15:21:26.128" v="1" actId="478"/>
          <ac:spMkLst>
            <pc:docMk/>
            <pc:sldMk cId="315468178" sldId="2147481686"/>
            <ac:spMk id="6" creationId="{B7917339-836C-C103-3603-AA189E918F33}"/>
          </ac:spMkLst>
        </pc:spChg>
        <pc:graphicFrameChg chg="add mod modGraphic">
          <ac:chgData name="BOUREAU Arnaud" userId="b9fedfc2-f762-4847-929f-16911fbdd31d" providerId="ADAL" clId="{B6857FA6-9F49-46BF-8FCE-0FF36B0BB8B5}" dt="2025-05-27T16:04:28.536" v="587" actId="20577"/>
          <ac:graphicFrameMkLst>
            <pc:docMk/>
            <pc:sldMk cId="315468178" sldId="2147481686"/>
            <ac:graphicFrameMk id="2" creationId="{A4853F3F-3AF9-5F8F-0CB2-BAA767AE8FD1}"/>
          </ac:graphicFrameMkLst>
        </pc:graphicFrameChg>
        <pc:picChg chg="del">
          <ac:chgData name="BOUREAU Arnaud" userId="b9fedfc2-f762-4847-929f-16911fbdd31d" providerId="ADAL" clId="{B6857FA6-9F49-46BF-8FCE-0FF36B0BB8B5}" dt="2025-05-27T15:21:26.128" v="1" actId="478"/>
          <ac:picMkLst>
            <pc:docMk/>
            <pc:sldMk cId="315468178" sldId="2147481686"/>
            <ac:picMk id="5" creationId="{811C9F6F-F035-BCFF-9768-314F6718BA1C}"/>
          </ac:picMkLst>
        </pc:picChg>
        <pc:picChg chg="add del mod">
          <ac:chgData name="BOUREAU Arnaud" userId="b9fedfc2-f762-4847-929f-16911fbdd31d" providerId="ADAL" clId="{B6857FA6-9F49-46BF-8FCE-0FF36B0BB8B5}" dt="2025-05-27T15:47:31.994" v="182" actId="21"/>
          <ac:picMkLst>
            <pc:docMk/>
            <pc:sldMk cId="315468178" sldId="2147481686"/>
            <ac:picMk id="7" creationId="{22D85A39-B0C5-7AD5-B7F6-F60B7BA5B564}"/>
          </ac:picMkLst>
        </pc:picChg>
        <pc:picChg chg="add mod">
          <ac:chgData name="BOUREAU Arnaud" userId="b9fedfc2-f762-4847-929f-16911fbdd31d" providerId="ADAL" clId="{B6857FA6-9F49-46BF-8FCE-0FF36B0BB8B5}" dt="2025-05-27T15:55:07.448" v="266" actId="1076"/>
          <ac:picMkLst>
            <pc:docMk/>
            <pc:sldMk cId="315468178" sldId="2147481686"/>
            <ac:picMk id="8" creationId="{22D85A39-B0C5-7AD5-B7F6-F60B7BA5B564}"/>
          </ac:picMkLst>
        </pc:picChg>
        <pc:picChg chg="add mod">
          <ac:chgData name="BOUREAU Arnaud" userId="b9fedfc2-f762-4847-929f-16911fbdd31d" providerId="ADAL" clId="{B6857FA6-9F49-46BF-8FCE-0FF36B0BB8B5}" dt="2025-05-27T16:04:22.750" v="568" actId="1076"/>
          <ac:picMkLst>
            <pc:docMk/>
            <pc:sldMk cId="315468178" sldId="2147481686"/>
            <ac:picMk id="10" creationId="{FB39E5B5-67CD-7CB6-C21A-BAB7F4F90470}"/>
          </ac:picMkLst>
        </pc:picChg>
        <pc:picChg chg="add mod">
          <ac:chgData name="BOUREAU Arnaud" userId="b9fedfc2-f762-4847-929f-16911fbdd31d" providerId="ADAL" clId="{B6857FA6-9F49-46BF-8FCE-0FF36B0BB8B5}" dt="2025-05-27T16:04:24.437" v="569" actId="1076"/>
          <ac:picMkLst>
            <pc:docMk/>
            <pc:sldMk cId="315468178" sldId="2147481686"/>
            <ac:picMk id="12" creationId="{5BC27909-E30D-A787-0E46-63E406B76F25}"/>
          </ac:picMkLst>
        </pc:picChg>
        <pc:picChg chg="del">
          <ac:chgData name="BOUREAU Arnaud" userId="b9fedfc2-f762-4847-929f-16911fbdd31d" providerId="ADAL" clId="{B6857FA6-9F49-46BF-8FCE-0FF36B0BB8B5}" dt="2025-05-27T15:21:26.128" v="1" actId="478"/>
          <ac:picMkLst>
            <pc:docMk/>
            <pc:sldMk cId="315468178" sldId="2147481686"/>
            <ac:picMk id="1026" creationId="{076839E5-ED2B-D1FA-FB0B-77AC2E6E1440}"/>
          </ac:picMkLst>
        </pc:picChg>
      </pc:sldChg>
      <pc:sldChg chg="addSp delSp modSp add mod">
        <pc:chgData name="BOUREAU Arnaud" userId="b9fedfc2-f762-4847-929f-16911fbdd31d" providerId="ADAL" clId="{B6857FA6-9F49-46BF-8FCE-0FF36B0BB8B5}" dt="2025-05-27T16:04:32.903" v="589" actId="478"/>
        <pc:sldMkLst>
          <pc:docMk/>
          <pc:sldMk cId="654180500" sldId="2147481687"/>
        </pc:sldMkLst>
        <pc:spChg chg="mod">
          <ac:chgData name="BOUREAU Arnaud" userId="b9fedfc2-f762-4847-929f-16911fbdd31d" providerId="ADAL" clId="{B6857FA6-9F49-46BF-8FCE-0FF36B0BB8B5}" dt="2025-05-27T16:00:07.815" v="292" actId="552"/>
          <ac:spMkLst>
            <pc:docMk/>
            <pc:sldMk cId="654180500" sldId="2147481687"/>
            <ac:spMk id="4" creationId="{F3F8CDD1-C741-1F1C-A92B-02DE891995FF}"/>
          </ac:spMkLst>
        </pc:spChg>
        <pc:spChg chg="del mod">
          <ac:chgData name="BOUREAU Arnaud" userId="b9fedfc2-f762-4847-929f-16911fbdd31d" providerId="ADAL" clId="{B6857FA6-9F49-46BF-8FCE-0FF36B0BB8B5}" dt="2025-05-27T16:04:32.903" v="589" actId="478"/>
          <ac:spMkLst>
            <pc:docMk/>
            <pc:sldMk cId="654180500" sldId="2147481687"/>
            <ac:spMk id="6" creationId="{B7917339-836C-C103-3603-AA189E918F33}"/>
          </ac:spMkLst>
        </pc:spChg>
        <pc:spChg chg="add del">
          <ac:chgData name="BOUREAU Arnaud" userId="b9fedfc2-f762-4847-929f-16911fbdd31d" providerId="ADAL" clId="{B6857FA6-9F49-46BF-8FCE-0FF36B0BB8B5}" dt="2025-05-27T15:59:34.820" v="284" actId="22"/>
          <ac:spMkLst>
            <pc:docMk/>
            <pc:sldMk cId="654180500" sldId="2147481687"/>
            <ac:spMk id="9" creationId="{57AB1040-16F8-D9A4-864B-FEE47AD3EDBE}"/>
          </ac:spMkLst>
        </pc:spChg>
        <pc:spChg chg="add mod">
          <ac:chgData name="BOUREAU Arnaud" userId="b9fedfc2-f762-4847-929f-16911fbdd31d" providerId="ADAL" clId="{B6857FA6-9F49-46BF-8FCE-0FF36B0BB8B5}" dt="2025-05-27T16:00:07.815" v="292" actId="552"/>
          <ac:spMkLst>
            <pc:docMk/>
            <pc:sldMk cId="654180500" sldId="2147481687"/>
            <ac:spMk id="10" creationId="{132C52FB-A746-7F08-77D3-F0068E5DDC2D}"/>
          </ac:spMkLst>
        </pc:spChg>
        <pc:graphicFrameChg chg="add mod modGraphic">
          <ac:chgData name="BOUREAU Arnaud" userId="b9fedfc2-f762-4847-929f-16911fbdd31d" providerId="ADAL" clId="{B6857FA6-9F49-46BF-8FCE-0FF36B0BB8B5}" dt="2025-05-27T16:04:02.189" v="564" actId="1076"/>
          <ac:graphicFrameMkLst>
            <pc:docMk/>
            <pc:sldMk cId="654180500" sldId="2147481687"/>
            <ac:graphicFrameMk id="2" creationId="{329F5A3E-816C-28C1-037B-140F67A047E7}"/>
          </ac:graphicFrameMkLst>
        </pc:graphicFrameChg>
        <pc:picChg chg="add del mod">
          <ac:chgData name="BOUREAU Arnaud" userId="b9fedfc2-f762-4847-929f-16911fbdd31d" providerId="ADAL" clId="{B6857FA6-9F49-46BF-8FCE-0FF36B0BB8B5}" dt="2025-05-27T16:04:31.848" v="588" actId="478"/>
          <ac:picMkLst>
            <pc:docMk/>
            <pc:sldMk cId="654180500" sldId="2147481687"/>
            <ac:picMk id="3" creationId="{3170F3B6-4FAD-E5F1-5E07-6F9F17A565DB}"/>
          </ac:picMkLst>
        </pc:picChg>
        <pc:picChg chg="add mod">
          <ac:chgData name="BOUREAU Arnaud" userId="b9fedfc2-f762-4847-929f-16911fbdd31d" providerId="ADAL" clId="{B6857FA6-9F49-46BF-8FCE-0FF36B0BB8B5}" dt="2025-05-27T16:04:04.896" v="565" actId="1076"/>
          <ac:picMkLst>
            <pc:docMk/>
            <pc:sldMk cId="654180500" sldId="2147481687"/>
            <ac:picMk id="5" creationId="{AB8C7FE4-8578-F193-60CD-4DBD117152AB}"/>
          </ac:picMkLst>
        </pc:picChg>
        <pc:picChg chg="add del mod">
          <ac:chgData name="BOUREAU Arnaud" userId="b9fedfc2-f762-4847-929f-16911fbdd31d" providerId="ADAL" clId="{B6857FA6-9F49-46BF-8FCE-0FF36B0BB8B5}" dt="2025-05-27T16:01:44.132" v="399" actId="478"/>
          <ac:picMkLst>
            <pc:docMk/>
            <pc:sldMk cId="654180500" sldId="2147481687"/>
            <ac:picMk id="7" creationId="{DACBE4B5-430C-210E-9EC0-0694115FDB58}"/>
          </ac:picMkLst>
        </pc:picChg>
        <pc:picChg chg="add mod">
          <ac:chgData name="BOUREAU Arnaud" userId="b9fedfc2-f762-4847-929f-16911fbdd31d" providerId="ADAL" clId="{B6857FA6-9F49-46BF-8FCE-0FF36B0BB8B5}" dt="2025-05-27T16:01:00.051" v="305" actId="1076"/>
          <ac:picMkLst>
            <pc:docMk/>
            <pc:sldMk cId="654180500" sldId="2147481687"/>
            <ac:picMk id="11" creationId="{B9AB9281-B76F-4F3F-9505-3FC3662E863B}"/>
          </ac:picMkLst>
        </pc:picChg>
        <pc:picChg chg="add mod">
          <ac:chgData name="BOUREAU Arnaud" userId="b9fedfc2-f762-4847-929f-16911fbdd31d" providerId="ADAL" clId="{B6857FA6-9F49-46BF-8FCE-0FF36B0BB8B5}" dt="2025-05-27T16:04:09.095" v="566" actId="1076"/>
          <ac:picMkLst>
            <pc:docMk/>
            <pc:sldMk cId="654180500" sldId="2147481687"/>
            <ac:picMk id="12" creationId="{B3FD91F6-851F-CAE8-781A-66A1BD051E23}"/>
          </ac:picMkLst>
        </pc:picChg>
      </pc:sldChg>
      <pc:sldChg chg="modSp add ord">
        <pc:chgData name="BOUREAU Arnaud" userId="b9fedfc2-f762-4847-929f-16911fbdd31d" providerId="ADAL" clId="{B6857FA6-9F49-46BF-8FCE-0FF36B0BB8B5}" dt="2025-05-27T16:05:26.438" v="602"/>
        <pc:sldMkLst>
          <pc:docMk/>
          <pc:sldMk cId="2210880296" sldId="2147481688"/>
        </pc:sldMkLst>
        <pc:graphicFrameChg chg="mod">
          <ac:chgData name="BOUREAU Arnaud" userId="b9fedfc2-f762-4847-929f-16911fbdd31d" providerId="ADAL" clId="{B6857FA6-9F49-46BF-8FCE-0FF36B0BB8B5}" dt="2025-05-27T16:05:26.438" v="602"/>
          <ac:graphicFrameMkLst>
            <pc:docMk/>
            <pc:sldMk cId="2210880296" sldId="2147481688"/>
            <ac:graphicFrameMk id="3" creationId="{B8420CD0-1C8E-1CB5-2A20-75C5AD294AB1}"/>
          </ac:graphicFrameMkLst>
        </pc:graphicFrameChg>
      </pc:sldChg>
    </pc:docChg>
  </pc:docChgLst>
  <pc:docChgLst>
    <pc:chgData name="REGNAULT David" userId="d1d89454-8797-4389-9ecf-8d0916e75ceb" providerId="ADAL" clId="{3E38B56D-4418-43A9-9A7B-196CC798FC29}"/>
    <pc:docChg chg="undo custSel addSld modSld">
      <pc:chgData name="REGNAULT David" userId="d1d89454-8797-4389-9ecf-8d0916e75ceb" providerId="ADAL" clId="{3E38B56D-4418-43A9-9A7B-196CC798FC29}" dt="2025-05-26T14:43:30.443" v="31" actId="2710"/>
      <pc:docMkLst>
        <pc:docMk/>
      </pc:docMkLst>
      <pc:sldChg chg="addSp delSp modSp add mod">
        <pc:chgData name="REGNAULT David" userId="d1d89454-8797-4389-9ecf-8d0916e75ceb" providerId="ADAL" clId="{3E38B56D-4418-43A9-9A7B-196CC798FC29}" dt="2025-05-26T14:43:30.443" v="31" actId="2710"/>
        <pc:sldMkLst>
          <pc:docMk/>
          <pc:sldMk cId="541130445" sldId="2147481684"/>
        </pc:sldMkLst>
        <pc:spChg chg="mod">
          <ac:chgData name="REGNAULT David" userId="d1d89454-8797-4389-9ecf-8d0916e75ceb" providerId="ADAL" clId="{3E38B56D-4418-43A9-9A7B-196CC798FC29}" dt="2025-05-26T14:43:30.443" v="31" actId="2710"/>
          <ac:spMkLst>
            <pc:docMk/>
            <pc:sldMk cId="541130445" sldId="2147481684"/>
            <ac:spMk id="2" creationId="{082FF44F-A4AC-983E-D445-B38753D8BA1C}"/>
          </ac:spMkLst>
        </pc:spChg>
        <pc:spChg chg="del">
          <ac:chgData name="REGNAULT David" userId="d1d89454-8797-4389-9ecf-8d0916e75ceb" providerId="ADAL" clId="{3E38B56D-4418-43A9-9A7B-196CC798FC29}" dt="2025-05-26T14:39:22.066" v="22" actId="478"/>
          <ac:spMkLst>
            <pc:docMk/>
            <pc:sldMk cId="541130445" sldId="2147481684"/>
            <ac:spMk id="3" creationId="{5F59FAEF-5E26-1B3D-0257-F789F48C186F}"/>
          </ac:spMkLst>
        </pc:spChg>
        <pc:spChg chg="add del mod">
          <ac:chgData name="REGNAULT David" userId="d1d89454-8797-4389-9ecf-8d0916e75ceb" providerId="ADAL" clId="{3E38B56D-4418-43A9-9A7B-196CC798FC29}" dt="2025-05-26T14:39:23.491" v="23" actId="478"/>
          <ac:spMkLst>
            <pc:docMk/>
            <pc:sldMk cId="541130445" sldId="2147481684"/>
            <ac:spMk id="6" creationId="{5B848BDC-4285-A258-241A-8C525C5A1497}"/>
          </ac:spMkLst>
        </pc:spChg>
      </pc:sldChg>
      <pc:sldChg chg="addSp delSp modSp add mod">
        <pc:chgData name="REGNAULT David" userId="d1d89454-8797-4389-9ecf-8d0916e75ceb" providerId="ADAL" clId="{3E38B56D-4418-43A9-9A7B-196CC798FC29}" dt="2025-05-26T14:39:19.040" v="21" actId="1076"/>
        <pc:sldMkLst>
          <pc:docMk/>
          <pc:sldMk cId="2739678703" sldId="2147481685"/>
        </pc:sldMkLst>
        <pc:spChg chg="del">
          <ac:chgData name="REGNAULT David" userId="d1d89454-8797-4389-9ecf-8d0916e75ceb" providerId="ADAL" clId="{3E38B56D-4418-43A9-9A7B-196CC798FC29}" dt="2025-05-26T14:39:11.393" v="18" actId="478"/>
          <ac:spMkLst>
            <pc:docMk/>
            <pc:sldMk cId="2739678703" sldId="2147481685"/>
            <ac:spMk id="2" creationId="{082FF44F-A4AC-983E-D445-B38753D8BA1C}"/>
          </ac:spMkLst>
        </pc:spChg>
        <pc:spChg chg="add del mod">
          <ac:chgData name="REGNAULT David" userId="d1d89454-8797-4389-9ecf-8d0916e75ceb" providerId="ADAL" clId="{3E38B56D-4418-43A9-9A7B-196CC798FC29}" dt="2025-05-26T14:39:19.040" v="21" actId="1076"/>
          <ac:spMkLst>
            <pc:docMk/>
            <pc:sldMk cId="2739678703" sldId="2147481685"/>
            <ac:spMk id="3" creationId="{5F59FAEF-5E26-1B3D-0257-F789F48C186F}"/>
          </ac:spMkLst>
        </pc:spChg>
        <pc:spChg chg="add del mod">
          <ac:chgData name="REGNAULT David" userId="d1d89454-8797-4389-9ecf-8d0916e75ceb" providerId="ADAL" clId="{3E38B56D-4418-43A9-9A7B-196CC798FC29}" dt="2025-05-26T14:39:08.378" v="17" actId="478"/>
          <ac:spMkLst>
            <pc:docMk/>
            <pc:sldMk cId="2739678703" sldId="2147481685"/>
            <ac:spMk id="6" creationId="{BCB1D089-6FFD-1D23-17AA-86863151BFEA}"/>
          </ac:spMkLst>
        </pc:spChg>
        <pc:spChg chg="add del mod">
          <ac:chgData name="REGNAULT David" userId="d1d89454-8797-4389-9ecf-8d0916e75ceb" providerId="ADAL" clId="{3E38B56D-4418-43A9-9A7B-196CC798FC29}" dt="2025-05-26T14:39:12.468" v="19" actId="478"/>
          <ac:spMkLst>
            <pc:docMk/>
            <pc:sldMk cId="2739678703" sldId="2147481685"/>
            <ac:spMk id="8" creationId="{080A395E-05AC-F627-FAF1-D06E040CB117}"/>
          </ac:spMkLst>
        </pc:spChg>
      </pc:sldChg>
    </pc:docChg>
  </pc:docChgLst>
  <pc:docChgLst>
    <pc:chgData name="REGNAULT David" userId="d1d89454-8797-4389-9ecf-8d0916e75ceb" providerId="ADAL" clId="{1625B887-897D-43B5-834C-510570C973F7}"/>
    <pc:docChg chg="undo custSel addSld delSld modSld sldOrd modSection">
      <pc:chgData name="REGNAULT David" userId="d1d89454-8797-4389-9ecf-8d0916e75ceb" providerId="ADAL" clId="{1625B887-897D-43B5-834C-510570C973F7}" dt="2025-05-28T09:53:40.262" v="4144" actId="47"/>
      <pc:docMkLst>
        <pc:docMk/>
      </pc:docMkLst>
      <pc:sldChg chg="modSp mod">
        <pc:chgData name="REGNAULT David" userId="d1d89454-8797-4389-9ecf-8d0916e75ceb" providerId="ADAL" clId="{1625B887-897D-43B5-834C-510570C973F7}" dt="2025-05-28T09:03:41.652" v="1397" actId="20578"/>
        <pc:sldMkLst>
          <pc:docMk/>
          <pc:sldMk cId="3927930232" sldId="283"/>
        </pc:sldMkLst>
        <pc:spChg chg="mod">
          <ac:chgData name="REGNAULT David" userId="d1d89454-8797-4389-9ecf-8d0916e75ceb" providerId="ADAL" clId="{1625B887-897D-43B5-834C-510570C973F7}" dt="2025-05-28T09:03:41.652" v="1397" actId="20578"/>
          <ac:spMkLst>
            <pc:docMk/>
            <pc:sldMk cId="3927930232" sldId="283"/>
            <ac:spMk id="3" creationId="{ACC9D3E0-7324-3FA9-A938-486D6403FCFD}"/>
          </ac:spMkLst>
        </pc:spChg>
      </pc:sldChg>
      <pc:sldChg chg="delSp del">
        <pc:chgData name="REGNAULT David" userId="d1d89454-8797-4389-9ecf-8d0916e75ceb" providerId="ADAL" clId="{1625B887-897D-43B5-834C-510570C973F7}" dt="2025-05-28T09:06:50.596" v="1937" actId="47"/>
        <pc:sldMkLst>
          <pc:docMk/>
          <pc:sldMk cId="1465807591" sldId="2147481654"/>
        </pc:sldMkLst>
        <pc:picChg chg="del">
          <ac:chgData name="REGNAULT David" userId="d1d89454-8797-4389-9ecf-8d0916e75ceb" providerId="ADAL" clId="{1625B887-897D-43B5-834C-510570C973F7}" dt="2025-05-28T09:06:44.806" v="1936" actId="478"/>
          <ac:picMkLst>
            <pc:docMk/>
            <pc:sldMk cId="1465807591" sldId="2147481654"/>
            <ac:picMk id="1026" creationId="{076839E5-ED2B-D1FA-FB0B-77AC2E6E1440}"/>
          </ac:picMkLst>
        </pc:picChg>
      </pc:sldChg>
      <pc:sldChg chg="del">
        <pc:chgData name="REGNAULT David" userId="d1d89454-8797-4389-9ecf-8d0916e75ceb" providerId="ADAL" clId="{1625B887-897D-43B5-834C-510570C973F7}" dt="2025-05-28T09:07:20.806" v="1941" actId="47"/>
        <pc:sldMkLst>
          <pc:docMk/>
          <pc:sldMk cId="3812161729" sldId="2147481676"/>
        </pc:sldMkLst>
      </pc:sldChg>
      <pc:sldChg chg="del">
        <pc:chgData name="REGNAULT David" userId="d1d89454-8797-4389-9ecf-8d0916e75ceb" providerId="ADAL" clId="{1625B887-897D-43B5-834C-510570C973F7}" dt="2025-05-28T08:37:31.745" v="684" actId="47"/>
        <pc:sldMkLst>
          <pc:docMk/>
          <pc:sldMk cId="3225532934" sldId="2147481679"/>
        </pc:sldMkLst>
      </pc:sldChg>
      <pc:sldChg chg="del">
        <pc:chgData name="REGNAULT David" userId="d1d89454-8797-4389-9ecf-8d0916e75ceb" providerId="ADAL" clId="{1625B887-897D-43B5-834C-510570C973F7}" dt="2025-05-28T09:53:40.262" v="4144" actId="47"/>
        <pc:sldMkLst>
          <pc:docMk/>
          <pc:sldMk cId="1540656463" sldId="2147481680"/>
        </pc:sldMkLst>
      </pc:sldChg>
      <pc:sldChg chg="del">
        <pc:chgData name="REGNAULT David" userId="d1d89454-8797-4389-9ecf-8d0916e75ceb" providerId="ADAL" clId="{1625B887-897D-43B5-834C-510570C973F7}" dt="2025-05-28T08:47:46.326" v="1372" actId="47"/>
        <pc:sldMkLst>
          <pc:docMk/>
          <pc:sldMk cId="2377119087" sldId="2147481681"/>
        </pc:sldMkLst>
      </pc:sldChg>
      <pc:sldChg chg="del">
        <pc:chgData name="REGNAULT David" userId="d1d89454-8797-4389-9ecf-8d0916e75ceb" providerId="ADAL" clId="{1625B887-897D-43B5-834C-510570C973F7}" dt="2025-05-28T08:47:55.107" v="1373" actId="47"/>
        <pc:sldMkLst>
          <pc:docMk/>
          <pc:sldMk cId="104473525" sldId="2147481682"/>
        </pc:sldMkLst>
      </pc:sldChg>
      <pc:sldChg chg="del">
        <pc:chgData name="REGNAULT David" userId="d1d89454-8797-4389-9ecf-8d0916e75ceb" providerId="ADAL" clId="{1625B887-897D-43B5-834C-510570C973F7}" dt="2025-05-28T08:47:57.544" v="1374" actId="47"/>
        <pc:sldMkLst>
          <pc:docMk/>
          <pc:sldMk cId="793817909" sldId="2147481683"/>
        </pc:sldMkLst>
      </pc:sldChg>
      <pc:sldChg chg="addSp delSp modSp del mod">
        <pc:chgData name="REGNAULT David" userId="d1d89454-8797-4389-9ecf-8d0916e75ceb" providerId="ADAL" clId="{1625B887-897D-43B5-834C-510570C973F7}" dt="2025-05-28T08:29:58.690" v="593" actId="47"/>
        <pc:sldMkLst>
          <pc:docMk/>
          <pc:sldMk cId="541130445" sldId="2147481684"/>
        </pc:sldMkLst>
        <pc:graphicFrameChg chg="add del mod modGraphic">
          <ac:chgData name="REGNAULT David" userId="d1d89454-8797-4389-9ecf-8d0916e75ceb" providerId="ADAL" clId="{1625B887-897D-43B5-834C-510570C973F7}" dt="2025-05-28T08:17:39.040" v="10" actId="478"/>
          <ac:graphicFrameMkLst>
            <pc:docMk/>
            <pc:sldMk cId="541130445" sldId="2147481684"/>
            <ac:graphicFrameMk id="3" creationId="{2C82F529-0608-2A48-1378-7A806B8D0CA7}"/>
          </ac:graphicFrameMkLst>
        </pc:graphicFrameChg>
        <pc:picChg chg="add mod">
          <ac:chgData name="REGNAULT David" userId="d1d89454-8797-4389-9ecf-8d0916e75ceb" providerId="ADAL" clId="{1625B887-897D-43B5-834C-510570C973F7}" dt="2025-05-28T08:17:29.931" v="8"/>
          <ac:picMkLst>
            <pc:docMk/>
            <pc:sldMk cId="541130445" sldId="2147481684"/>
            <ac:picMk id="5" creationId="{D7717459-D361-8C3D-641D-5DBDB4903AAF}"/>
          </ac:picMkLst>
        </pc:picChg>
      </pc:sldChg>
      <pc:sldChg chg="del">
        <pc:chgData name="REGNAULT David" userId="d1d89454-8797-4389-9ecf-8d0916e75ceb" providerId="ADAL" clId="{1625B887-897D-43B5-834C-510570C973F7}" dt="2025-05-28T08:30:18.001" v="594" actId="47"/>
        <pc:sldMkLst>
          <pc:docMk/>
          <pc:sldMk cId="2739678703" sldId="2147481685"/>
        </pc:sldMkLst>
      </pc:sldChg>
      <pc:sldChg chg="del">
        <pc:chgData name="REGNAULT David" userId="d1d89454-8797-4389-9ecf-8d0916e75ceb" providerId="ADAL" clId="{1625B887-897D-43B5-834C-510570C973F7}" dt="2025-05-28T08:29:56.465" v="592" actId="47"/>
        <pc:sldMkLst>
          <pc:docMk/>
          <pc:sldMk cId="2210880296" sldId="2147481688"/>
        </pc:sldMkLst>
      </pc:sldChg>
      <pc:sldChg chg="addSp delSp modSp add mod ord">
        <pc:chgData name="REGNAULT David" userId="d1d89454-8797-4389-9ecf-8d0916e75ceb" providerId="ADAL" clId="{1625B887-897D-43B5-834C-510570C973F7}" dt="2025-05-28T08:29:51.345" v="591"/>
        <pc:sldMkLst>
          <pc:docMk/>
          <pc:sldMk cId="1963097762" sldId="2147481689"/>
        </pc:sldMkLst>
        <pc:spChg chg="del mod">
          <ac:chgData name="REGNAULT David" userId="d1d89454-8797-4389-9ecf-8d0916e75ceb" providerId="ADAL" clId="{1625B887-897D-43B5-834C-510570C973F7}" dt="2025-05-28T08:17:45.985" v="13" actId="478"/>
          <ac:spMkLst>
            <pc:docMk/>
            <pc:sldMk cId="1963097762" sldId="2147481689"/>
            <ac:spMk id="2" creationId="{082FF44F-A4AC-983E-D445-B38753D8BA1C}"/>
          </ac:spMkLst>
        </pc:spChg>
        <pc:spChg chg="mod">
          <ac:chgData name="REGNAULT David" userId="d1d89454-8797-4389-9ecf-8d0916e75ceb" providerId="ADAL" clId="{1625B887-897D-43B5-834C-510570C973F7}" dt="2025-05-28T08:29:48.258" v="589" actId="20577"/>
          <ac:spMkLst>
            <pc:docMk/>
            <pc:sldMk cId="1963097762" sldId="2147481689"/>
            <ac:spMk id="4" creationId="{3E0509EB-FF82-5B98-E7C0-069E4A919F25}"/>
          </ac:spMkLst>
        </pc:spChg>
        <pc:graphicFrameChg chg="mod modGraphic">
          <ac:chgData name="REGNAULT David" userId="d1d89454-8797-4389-9ecf-8d0916e75ceb" providerId="ADAL" clId="{1625B887-897D-43B5-834C-510570C973F7}" dt="2025-05-28T08:29:43.016" v="587" actId="20577"/>
          <ac:graphicFrameMkLst>
            <pc:docMk/>
            <pc:sldMk cId="1963097762" sldId="2147481689"/>
            <ac:graphicFrameMk id="3" creationId="{2C82F529-0608-2A48-1378-7A806B8D0CA7}"/>
          </ac:graphicFrameMkLst>
        </pc:graphicFrameChg>
        <pc:picChg chg="add mod">
          <ac:chgData name="REGNAULT David" userId="d1d89454-8797-4389-9ecf-8d0916e75ceb" providerId="ADAL" clId="{1625B887-897D-43B5-834C-510570C973F7}" dt="2025-05-28T08:18:08.529" v="23" actId="1037"/>
          <ac:picMkLst>
            <pc:docMk/>
            <pc:sldMk cId="1963097762" sldId="2147481689"/>
            <ac:picMk id="5" creationId="{E13BE01D-0948-C5B6-1AD9-B408CE85A4BD}"/>
          </ac:picMkLst>
        </pc:picChg>
        <pc:picChg chg="add mod">
          <ac:chgData name="REGNAULT David" userId="d1d89454-8797-4389-9ecf-8d0916e75ceb" providerId="ADAL" clId="{1625B887-897D-43B5-834C-510570C973F7}" dt="2025-05-28T08:23:24.590" v="52" actId="1076"/>
          <ac:picMkLst>
            <pc:docMk/>
            <pc:sldMk cId="1963097762" sldId="2147481689"/>
            <ac:picMk id="6" creationId="{82F37EE6-5C6B-2B02-2E59-C852CA210487}"/>
          </ac:picMkLst>
        </pc:picChg>
        <pc:picChg chg="add mod">
          <ac:chgData name="REGNAULT David" userId="d1d89454-8797-4389-9ecf-8d0916e75ceb" providerId="ADAL" clId="{1625B887-897D-43B5-834C-510570C973F7}" dt="2025-05-28T08:25:11.549" v="67" actId="1076"/>
          <ac:picMkLst>
            <pc:docMk/>
            <pc:sldMk cId="1963097762" sldId="2147481689"/>
            <ac:picMk id="7" creationId="{91566120-181F-5F11-FDC0-A6F0F5533DB6}"/>
          </ac:picMkLst>
        </pc:picChg>
        <pc:picChg chg="add mod">
          <ac:chgData name="REGNAULT David" userId="d1d89454-8797-4389-9ecf-8d0916e75ceb" providerId="ADAL" clId="{1625B887-897D-43B5-834C-510570C973F7}" dt="2025-05-28T08:25:54.117" v="110" actId="1076"/>
          <ac:picMkLst>
            <pc:docMk/>
            <pc:sldMk cId="1963097762" sldId="2147481689"/>
            <ac:picMk id="8" creationId="{26E252F7-7FFF-3ED1-8222-E6CBBD83B162}"/>
          </ac:picMkLst>
        </pc:picChg>
        <pc:picChg chg="add mod">
          <ac:chgData name="REGNAULT David" userId="d1d89454-8797-4389-9ecf-8d0916e75ceb" providerId="ADAL" clId="{1625B887-897D-43B5-834C-510570C973F7}" dt="2025-05-28T08:25:56.398" v="112" actId="1076"/>
          <ac:picMkLst>
            <pc:docMk/>
            <pc:sldMk cId="1963097762" sldId="2147481689"/>
            <ac:picMk id="9" creationId="{A6B94067-0574-0BF0-7E1D-D2F0102DB322}"/>
          </ac:picMkLst>
        </pc:picChg>
      </pc:sldChg>
      <pc:sldChg chg="addSp delSp modSp add mod">
        <pc:chgData name="REGNAULT David" userId="d1d89454-8797-4389-9ecf-8d0916e75ceb" providerId="ADAL" clId="{1625B887-897D-43B5-834C-510570C973F7}" dt="2025-05-28T09:11:52.907" v="2550"/>
        <pc:sldMkLst>
          <pc:docMk/>
          <pc:sldMk cId="232612891" sldId="2147481690"/>
        </pc:sldMkLst>
        <pc:spChg chg="mod">
          <ac:chgData name="REGNAULT David" userId="d1d89454-8797-4389-9ecf-8d0916e75ceb" providerId="ADAL" clId="{1625B887-897D-43B5-834C-510570C973F7}" dt="2025-05-28T08:30:29.310" v="596"/>
          <ac:spMkLst>
            <pc:docMk/>
            <pc:sldMk cId="232612891" sldId="2147481690"/>
            <ac:spMk id="4" creationId="{3E0509EB-FF82-5B98-E7C0-069E4A919F25}"/>
          </ac:spMkLst>
        </pc:spChg>
        <pc:graphicFrameChg chg="mod modGraphic">
          <ac:chgData name="REGNAULT David" userId="d1d89454-8797-4389-9ecf-8d0916e75ceb" providerId="ADAL" clId="{1625B887-897D-43B5-834C-510570C973F7}" dt="2025-05-28T09:11:52.907" v="2550"/>
          <ac:graphicFrameMkLst>
            <pc:docMk/>
            <pc:sldMk cId="232612891" sldId="2147481690"/>
            <ac:graphicFrameMk id="3" creationId="{2C82F529-0608-2A48-1378-7A806B8D0CA7}"/>
          </ac:graphicFrameMkLst>
        </pc:graphicFrameChg>
        <pc:picChg chg="add mod">
          <ac:chgData name="REGNAULT David" userId="d1d89454-8797-4389-9ecf-8d0916e75ceb" providerId="ADAL" clId="{1625B887-897D-43B5-834C-510570C973F7}" dt="2025-05-28T09:06:27.459" v="1931" actId="1076"/>
          <ac:picMkLst>
            <pc:docMk/>
            <pc:sldMk cId="232612891" sldId="2147481690"/>
            <ac:picMk id="2" creationId="{44BDD78C-822E-116E-FFB8-C72E9B2CBA9B}"/>
          </ac:picMkLst>
        </pc:picChg>
        <pc:picChg chg="del">
          <ac:chgData name="REGNAULT David" userId="d1d89454-8797-4389-9ecf-8d0916e75ceb" providerId="ADAL" clId="{1625B887-897D-43B5-834C-510570C973F7}" dt="2025-05-28T08:32:40.691" v="618" actId="478"/>
          <ac:picMkLst>
            <pc:docMk/>
            <pc:sldMk cId="232612891" sldId="2147481690"/>
            <ac:picMk id="5" creationId="{E13BE01D-0948-C5B6-1AD9-B408CE85A4BD}"/>
          </ac:picMkLst>
        </pc:picChg>
        <pc:picChg chg="del mod">
          <ac:chgData name="REGNAULT David" userId="d1d89454-8797-4389-9ecf-8d0916e75ceb" providerId="ADAL" clId="{1625B887-897D-43B5-834C-510570C973F7}" dt="2025-05-28T08:33:05.454" v="626" actId="478"/>
          <ac:picMkLst>
            <pc:docMk/>
            <pc:sldMk cId="232612891" sldId="2147481690"/>
            <ac:picMk id="6" creationId="{82F37EE6-5C6B-2B02-2E59-C852CA210487}"/>
          </ac:picMkLst>
        </pc:picChg>
        <pc:picChg chg="del mod">
          <ac:chgData name="REGNAULT David" userId="d1d89454-8797-4389-9ecf-8d0916e75ceb" providerId="ADAL" clId="{1625B887-897D-43B5-834C-510570C973F7}" dt="2025-05-28T08:33:05.454" v="626" actId="478"/>
          <ac:picMkLst>
            <pc:docMk/>
            <pc:sldMk cId="232612891" sldId="2147481690"/>
            <ac:picMk id="7" creationId="{91566120-181F-5F11-FDC0-A6F0F5533DB6}"/>
          </ac:picMkLst>
        </pc:picChg>
        <pc:picChg chg="del">
          <ac:chgData name="REGNAULT David" userId="d1d89454-8797-4389-9ecf-8d0916e75ceb" providerId="ADAL" clId="{1625B887-897D-43B5-834C-510570C973F7}" dt="2025-05-28T08:33:00.497" v="624" actId="478"/>
          <ac:picMkLst>
            <pc:docMk/>
            <pc:sldMk cId="232612891" sldId="2147481690"/>
            <ac:picMk id="8" creationId="{26E252F7-7FFF-3ED1-8222-E6CBBD83B162}"/>
          </ac:picMkLst>
        </pc:picChg>
        <pc:picChg chg="del">
          <ac:chgData name="REGNAULT David" userId="d1d89454-8797-4389-9ecf-8d0916e75ceb" providerId="ADAL" clId="{1625B887-897D-43B5-834C-510570C973F7}" dt="2025-05-28T08:33:00.497" v="624" actId="478"/>
          <ac:picMkLst>
            <pc:docMk/>
            <pc:sldMk cId="232612891" sldId="2147481690"/>
            <ac:picMk id="9" creationId="{A6B94067-0574-0BF0-7E1D-D2F0102DB322}"/>
          </ac:picMkLst>
        </pc:picChg>
        <pc:picChg chg="add mod">
          <ac:chgData name="REGNAULT David" userId="d1d89454-8797-4389-9ecf-8d0916e75ceb" providerId="ADAL" clId="{1625B887-897D-43B5-834C-510570C973F7}" dt="2025-05-28T09:06:34.172" v="1935" actId="1076"/>
          <ac:picMkLst>
            <pc:docMk/>
            <pc:sldMk cId="232612891" sldId="2147481690"/>
            <ac:picMk id="10" creationId="{6ECFD36C-33DA-BCF5-3C75-9987055666DD}"/>
          </ac:picMkLst>
        </pc:picChg>
        <pc:picChg chg="add mod">
          <ac:chgData name="REGNAULT David" userId="d1d89454-8797-4389-9ecf-8d0916e75ceb" providerId="ADAL" clId="{1625B887-897D-43B5-834C-510570C973F7}" dt="2025-05-28T09:06:32.739" v="1934" actId="1076"/>
          <ac:picMkLst>
            <pc:docMk/>
            <pc:sldMk cId="232612891" sldId="2147481690"/>
            <ac:picMk id="11" creationId="{C5BA3161-6B55-FCA4-0270-B6DD1C418C2B}"/>
          </ac:picMkLst>
        </pc:picChg>
      </pc:sldChg>
      <pc:sldChg chg="addSp delSp modSp add mod">
        <pc:chgData name="REGNAULT David" userId="d1d89454-8797-4389-9ecf-8d0916e75ceb" providerId="ADAL" clId="{1625B887-897D-43B5-834C-510570C973F7}" dt="2025-05-28T08:47:36.893" v="1371" actId="1076"/>
        <pc:sldMkLst>
          <pc:docMk/>
          <pc:sldMk cId="83991109" sldId="2147481691"/>
        </pc:sldMkLst>
        <pc:spChg chg="mod">
          <ac:chgData name="REGNAULT David" userId="d1d89454-8797-4389-9ecf-8d0916e75ceb" providerId="ADAL" clId="{1625B887-897D-43B5-834C-510570C973F7}" dt="2025-05-28T08:37:39.242" v="697" actId="20577"/>
          <ac:spMkLst>
            <pc:docMk/>
            <pc:sldMk cId="83991109" sldId="2147481691"/>
            <ac:spMk id="4" creationId="{3E0509EB-FF82-5B98-E7C0-069E4A919F25}"/>
          </ac:spMkLst>
        </pc:spChg>
        <pc:graphicFrameChg chg="mod modGraphic">
          <ac:chgData name="REGNAULT David" userId="d1d89454-8797-4389-9ecf-8d0916e75ceb" providerId="ADAL" clId="{1625B887-897D-43B5-834C-510570C973F7}" dt="2025-05-28T08:47:34.190" v="1370" actId="20577"/>
          <ac:graphicFrameMkLst>
            <pc:docMk/>
            <pc:sldMk cId="83991109" sldId="2147481691"/>
            <ac:graphicFrameMk id="3" creationId="{2C82F529-0608-2A48-1378-7A806B8D0CA7}"/>
          </ac:graphicFrameMkLst>
        </pc:graphicFrameChg>
        <pc:picChg chg="mod">
          <ac:chgData name="REGNAULT David" userId="d1d89454-8797-4389-9ecf-8d0916e75ceb" providerId="ADAL" clId="{1625B887-897D-43B5-834C-510570C973F7}" dt="2025-05-28T08:45:49.485" v="1235" actId="1076"/>
          <ac:picMkLst>
            <pc:docMk/>
            <pc:sldMk cId="83991109" sldId="2147481691"/>
            <ac:picMk id="2" creationId="{44BDD78C-822E-116E-FFB8-C72E9B2CBA9B}"/>
          </ac:picMkLst>
        </pc:picChg>
        <pc:picChg chg="add mod">
          <ac:chgData name="REGNAULT David" userId="d1d89454-8797-4389-9ecf-8d0916e75ceb" providerId="ADAL" clId="{1625B887-897D-43B5-834C-510570C973F7}" dt="2025-05-28T08:45:53.067" v="1236" actId="1076"/>
          <ac:picMkLst>
            <pc:docMk/>
            <pc:sldMk cId="83991109" sldId="2147481691"/>
            <ac:picMk id="5" creationId="{411484D1-7CB3-441D-5D3B-8AC5BB60A8CB}"/>
          </ac:picMkLst>
        </pc:picChg>
        <pc:picChg chg="add mod">
          <ac:chgData name="REGNAULT David" userId="d1d89454-8797-4389-9ecf-8d0916e75ceb" providerId="ADAL" clId="{1625B887-897D-43B5-834C-510570C973F7}" dt="2025-05-28T08:47:36.893" v="1371" actId="1076"/>
          <ac:picMkLst>
            <pc:docMk/>
            <pc:sldMk cId="83991109" sldId="2147481691"/>
            <ac:picMk id="6" creationId="{3B5DC834-6B35-17AF-C3BA-0252A882AF5C}"/>
          </ac:picMkLst>
        </pc:picChg>
        <pc:picChg chg="del">
          <ac:chgData name="REGNAULT David" userId="d1d89454-8797-4389-9ecf-8d0916e75ceb" providerId="ADAL" clId="{1625B887-897D-43B5-834C-510570C973F7}" dt="2025-05-28T08:44:22.162" v="1091" actId="478"/>
          <ac:picMkLst>
            <pc:docMk/>
            <pc:sldMk cId="83991109" sldId="2147481691"/>
            <ac:picMk id="10" creationId="{6ECFD36C-33DA-BCF5-3C75-9987055666DD}"/>
          </ac:picMkLst>
        </pc:picChg>
        <pc:picChg chg="mod">
          <ac:chgData name="REGNAULT David" userId="d1d89454-8797-4389-9ecf-8d0916e75ceb" providerId="ADAL" clId="{1625B887-897D-43B5-834C-510570C973F7}" dt="2025-05-28T08:45:49.485" v="1235" actId="1076"/>
          <ac:picMkLst>
            <pc:docMk/>
            <pc:sldMk cId="83991109" sldId="2147481691"/>
            <ac:picMk id="11" creationId="{C5BA3161-6B55-FCA4-0270-B6DD1C418C2B}"/>
          </ac:picMkLst>
        </pc:picChg>
      </pc:sldChg>
      <pc:sldChg chg="delSp modSp add mod ord">
        <pc:chgData name="REGNAULT David" userId="d1d89454-8797-4389-9ecf-8d0916e75ceb" providerId="ADAL" clId="{1625B887-897D-43B5-834C-510570C973F7}" dt="2025-05-28T09:05:00.284" v="1707" actId="313"/>
        <pc:sldMkLst>
          <pc:docMk/>
          <pc:sldMk cId="120871376" sldId="2147481692"/>
        </pc:sldMkLst>
        <pc:spChg chg="mod">
          <ac:chgData name="REGNAULT David" userId="d1d89454-8797-4389-9ecf-8d0916e75ceb" providerId="ADAL" clId="{1625B887-897D-43B5-834C-510570C973F7}" dt="2025-05-28T09:03:59.455" v="1427" actId="20577"/>
          <ac:spMkLst>
            <pc:docMk/>
            <pc:sldMk cId="120871376" sldId="2147481692"/>
            <ac:spMk id="4" creationId="{F3F8CDD1-C741-1F1C-A92B-02DE891995FF}"/>
          </ac:spMkLst>
        </pc:spChg>
        <pc:spChg chg="mod">
          <ac:chgData name="REGNAULT David" userId="d1d89454-8797-4389-9ecf-8d0916e75ceb" providerId="ADAL" clId="{1625B887-897D-43B5-834C-510570C973F7}" dt="2025-05-28T09:05:00.284" v="1707" actId="313"/>
          <ac:spMkLst>
            <pc:docMk/>
            <pc:sldMk cId="120871376" sldId="2147481692"/>
            <ac:spMk id="6" creationId="{B7917339-836C-C103-3603-AA189E918F33}"/>
          </ac:spMkLst>
        </pc:spChg>
        <pc:picChg chg="del">
          <ac:chgData name="REGNAULT David" userId="d1d89454-8797-4389-9ecf-8d0916e75ceb" providerId="ADAL" clId="{1625B887-897D-43B5-834C-510570C973F7}" dt="2025-05-28T09:03:51.776" v="1412" actId="478"/>
          <ac:picMkLst>
            <pc:docMk/>
            <pc:sldMk cId="120871376" sldId="2147481692"/>
            <ac:picMk id="5" creationId="{811C9F6F-F035-BCFF-9768-314F6718BA1C}"/>
          </ac:picMkLst>
        </pc:picChg>
        <pc:picChg chg="del mod">
          <ac:chgData name="REGNAULT David" userId="d1d89454-8797-4389-9ecf-8d0916e75ceb" providerId="ADAL" clId="{1625B887-897D-43B5-834C-510570C973F7}" dt="2025-05-28T09:03:51.776" v="1412" actId="478"/>
          <ac:picMkLst>
            <pc:docMk/>
            <pc:sldMk cId="120871376" sldId="2147481692"/>
            <ac:picMk id="1026" creationId="{076839E5-ED2B-D1FA-FB0B-77AC2E6E1440}"/>
          </ac:picMkLst>
        </pc:picChg>
      </pc:sldChg>
      <pc:sldChg chg="modSp add mod">
        <pc:chgData name="REGNAULT David" userId="d1d89454-8797-4389-9ecf-8d0916e75ceb" providerId="ADAL" clId="{1625B887-897D-43B5-834C-510570C973F7}" dt="2025-05-28T09:03:48.676" v="1410" actId="20577"/>
        <pc:sldMkLst>
          <pc:docMk/>
          <pc:sldMk cId="514738671" sldId="2147481693"/>
        </pc:sldMkLst>
        <pc:spChg chg="mod">
          <ac:chgData name="REGNAULT David" userId="d1d89454-8797-4389-9ecf-8d0916e75ceb" providerId="ADAL" clId="{1625B887-897D-43B5-834C-510570C973F7}" dt="2025-05-28T09:03:48.676" v="1410" actId="20577"/>
          <ac:spMkLst>
            <pc:docMk/>
            <pc:sldMk cId="514738671" sldId="2147481693"/>
            <ac:spMk id="2" creationId="{49B69E18-46B9-20EE-7393-FAC796C8636C}"/>
          </ac:spMkLst>
        </pc:spChg>
      </pc:sldChg>
      <pc:sldChg chg="delSp modSp add mod ord">
        <pc:chgData name="REGNAULT David" userId="d1d89454-8797-4389-9ecf-8d0916e75ceb" providerId="ADAL" clId="{1625B887-897D-43B5-834C-510570C973F7}" dt="2025-05-28T09:11:05.170" v="2421" actId="20577"/>
        <pc:sldMkLst>
          <pc:docMk/>
          <pc:sldMk cId="1318234099" sldId="2147481694"/>
        </pc:sldMkLst>
        <pc:spChg chg="mod">
          <ac:chgData name="REGNAULT David" userId="d1d89454-8797-4389-9ecf-8d0916e75ceb" providerId="ADAL" clId="{1625B887-897D-43B5-834C-510570C973F7}" dt="2025-05-28T09:07:28.534" v="1960" actId="20577"/>
          <ac:spMkLst>
            <pc:docMk/>
            <pc:sldMk cId="1318234099" sldId="2147481694"/>
            <ac:spMk id="4" creationId="{F3F8CDD1-C741-1F1C-A92B-02DE891995FF}"/>
          </ac:spMkLst>
        </pc:spChg>
        <pc:graphicFrameChg chg="mod modGraphic">
          <ac:chgData name="REGNAULT David" userId="d1d89454-8797-4389-9ecf-8d0916e75ceb" providerId="ADAL" clId="{1625B887-897D-43B5-834C-510570C973F7}" dt="2025-05-28T09:11:05.170" v="2421" actId="20577"/>
          <ac:graphicFrameMkLst>
            <pc:docMk/>
            <pc:sldMk cId="1318234099" sldId="2147481694"/>
            <ac:graphicFrameMk id="2" creationId="{A4853F3F-3AF9-5F8F-0CB2-BAA767AE8FD1}"/>
          </ac:graphicFrameMkLst>
        </pc:graphicFrameChg>
        <pc:picChg chg="mod">
          <ac:chgData name="REGNAULT David" userId="d1d89454-8797-4389-9ecf-8d0916e75ceb" providerId="ADAL" clId="{1625B887-897D-43B5-834C-510570C973F7}" dt="2025-05-28T09:09:28.067" v="2059" actId="1076"/>
          <ac:picMkLst>
            <pc:docMk/>
            <pc:sldMk cId="1318234099" sldId="2147481694"/>
            <ac:picMk id="8" creationId="{22D85A39-B0C5-7AD5-B7F6-F60B7BA5B564}"/>
          </ac:picMkLst>
        </pc:picChg>
        <pc:picChg chg="del">
          <ac:chgData name="REGNAULT David" userId="d1d89454-8797-4389-9ecf-8d0916e75ceb" providerId="ADAL" clId="{1625B887-897D-43B5-834C-510570C973F7}" dt="2025-05-28T09:10:14.957" v="2302" actId="478"/>
          <ac:picMkLst>
            <pc:docMk/>
            <pc:sldMk cId="1318234099" sldId="2147481694"/>
            <ac:picMk id="12" creationId="{5BC27909-E30D-A787-0E46-63E406B76F25}"/>
          </ac:picMkLst>
        </pc:picChg>
      </pc:sldChg>
      <pc:sldChg chg="addSp delSp modSp add mod">
        <pc:chgData name="REGNAULT David" userId="d1d89454-8797-4389-9ecf-8d0916e75ceb" providerId="ADAL" clId="{1625B887-897D-43B5-834C-510570C973F7}" dt="2025-05-28T09:51:08.170" v="3670" actId="1076"/>
        <pc:sldMkLst>
          <pc:docMk/>
          <pc:sldMk cId="1428590726" sldId="2147481695"/>
        </pc:sldMkLst>
        <pc:spChg chg="del">
          <ac:chgData name="REGNAULT David" userId="d1d89454-8797-4389-9ecf-8d0916e75ceb" providerId="ADAL" clId="{1625B887-897D-43B5-834C-510570C973F7}" dt="2025-05-28T09:44:00.826" v="2553" actId="478"/>
          <ac:spMkLst>
            <pc:docMk/>
            <pc:sldMk cId="1428590726" sldId="2147481695"/>
            <ac:spMk id="2" creationId="{082FF44F-A4AC-983E-D445-B38753D8BA1C}"/>
          </ac:spMkLst>
        </pc:spChg>
        <pc:spChg chg="del">
          <ac:chgData name="REGNAULT David" userId="d1d89454-8797-4389-9ecf-8d0916e75ceb" providerId="ADAL" clId="{1625B887-897D-43B5-834C-510570C973F7}" dt="2025-05-28T09:44:00.826" v="2553" actId="478"/>
          <ac:spMkLst>
            <pc:docMk/>
            <pc:sldMk cId="1428590726" sldId="2147481695"/>
            <ac:spMk id="3" creationId="{5F59FAEF-5E26-1B3D-0257-F789F48C186F}"/>
          </ac:spMkLst>
        </pc:spChg>
        <pc:spChg chg="add del mod">
          <ac:chgData name="REGNAULT David" userId="d1d89454-8797-4389-9ecf-8d0916e75ceb" providerId="ADAL" clId="{1625B887-897D-43B5-834C-510570C973F7}" dt="2025-05-28T09:44:03.551" v="2554" actId="478"/>
          <ac:spMkLst>
            <pc:docMk/>
            <pc:sldMk cId="1428590726" sldId="2147481695"/>
            <ac:spMk id="7" creationId="{08E1F47E-B992-7DA7-3F1D-3AFFB218B9CA}"/>
          </ac:spMkLst>
        </pc:spChg>
        <pc:spChg chg="add del mod">
          <ac:chgData name="REGNAULT David" userId="d1d89454-8797-4389-9ecf-8d0916e75ceb" providerId="ADAL" clId="{1625B887-897D-43B5-834C-510570C973F7}" dt="2025-05-28T09:44:03.551" v="2554" actId="478"/>
          <ac:spMkLst>
            <pc:docMk/>
            <pc:sldMk cId="1428590726" sldId="2147481695"/>
            <ac:spMk id="9" creationId="{37403C78-215E-8871-9F8A-BDF8276AA3C4}"/>
          </ac:spMkLst>
        </pc:spChg>
        <pc:graphicFrameChg chg="add mod">
          <ac:chgData name="REGNAULT David" userId="d1d89454-8797-4389-9ecf-8d0916e75ceb" providerId="ADAL" clId="{1625B887-897D-43B5-834C-510570C973F7}" dt="2025-05-28T09:43:56.640" v="2552"/>
          <ac:graphicFrameMkLst>
            <pc:docMk/>
            <pc:sldMk cId="1428590726" sldId="2147481695"/>
            <ac:graphicFrameMk id="5" creationId="{7CF9AA6D-2221-7506-3E13-D1EA35801F4A}"/>
          </ac:graphicFrameMkLst>
        </pc:graphicFrameChg>
        <pc:graphicFrameChg chg="add mod modGraphic">
          <ac:chgData name="REGNAULT David" userId="d1d89454-8797-4389-9ecf-8d0916e75ceb" providerId="ADAL" clId="{1625B887-897D-43B5-834C-510570C973F7}" dt="2025-05-28T09:48:30.766" v="3442" actId="20577"/>
          <ac:graphicFrameMkLst>
            <pc:docMk/>
            <pc:sldMk cId="1428590726" sldId="2147481695"/>
            <ac:graphicFrameMk id="10" creationId="{526F36D4-E729-7E5C-F21D-084A32A5517E}"/>
          </ac:graphicFrameMkLst>
        </pc:graphicFrameChg>
        <pc:picChg chg="add mod">
          <ac:chgData name="REGNAULT David" userId="d1d89454-8797-4389-9ecf-8d0916e75ceb" providerId="ADAL" clId="{1625B887-897D-43B5-834C-510570C973F7}" dt="2025-05-28T09:50:47.280" v="3665"/>
          <ac:picMkLst>
            <pc:docMk/>
            <pc:sldMk cId="1428590726" sldId="2147481695"/>
            <ac:picMk id="11" creationId="{66B8F420-D3E6-E42C-2415-57CDFAC37C85}"/>
          </ac:picMkLst>
        </pc:picChg>
        <pc:picChg chg="add mod">
          <ac:chgData name="REGNAULT David" userId="d1d89454-8797-4389-9ecf-8d0916e75ceb" providerId="ADAL" clId="{1625B887-897D-43B5-834C-510570C973F7}" dt="2025-05-28T09:51:03.958" v="3668" actId="1076"/>
          <ac:picMkLst>
            <pc:docMk/>
            <pc:sldMk cId="1428590726" sldId="2147481695"/>
            <ac:picMk id="12" creationId="{15FCE067-3E40-64FF-CAF1-BFD8B264A88C}"/>
          </ac:picMkLst>
        </pc:picChg>
        <pc:picChg chg="add mod">
          <ac:chgData name="REGNAULT David" userId="d1d89454-8797-4389-9ecf-8d0916e75ceb" providerId="ADAL" clId="{1625B887-897D-43B5-834C-510570C973F7}" dt="2025-05-28T09:50:59.280" v="3667" actId="1076"/>
          <ac:picMkLst>
            <pc:docMk/>
            <pc:sldMk cId="1428590726" sldId="2147481695"/>
            <ac:picMk id="13" creationId="{E65A3D60-B142-6523-101D-CAB01AE2CFA4}"/>
          </ac:picMkLst>
        </pc:picChg>
        <pc:picChg chg="add mod">
          <ac:chgData name="REGNAULT David" userId="d1d89454-8797-4389-9ecf-8d0916e75ceb" providerId="ADAL" clId="{1625B887-897D-43B5-834C-510570C973F7}" dt="2025-05-28T09:51:08.170" v="3670" actId="1076"/>
          <ac:picMkLst>
            <pc:docMk/>
            <pc:sldMk cId="1428590726" sldId="2147481695"/>
            <ac:picMk id="14" creationId="{2ECDC604-B028-90FC-3558-7DFE15E48ED5}"/>
          </ac:picMkLst>
        </pc:picChg>
      </pc:sldChg>
      <pc:sldChg chg="addSp modSp add mod">
        <pc:chgData name="REGNAULT David" userId="d1d89454-8797-4389-9ecf-8d0916e75ceb" providerId="ADAL" clId="{1625B887-897D-43B5-834C-510570C973F7}" dt="2025-05-28T09:53:33.640" v="4143" actId="1076"/>
        <pc:sldMkLst>
          <pc:docMk/>
          <pc:sldMk cId="3820115378" sldId="2147481696"/>
        </pc:sldMkLst>
        <pc:graphicFrameChg chg="mod modGraphic">
          <ac:chgData name="REGNAULT David" userId="d1d89454-8797-4389-9ecf-8d0916e75ceb" providerId="ADAL" clId="{1625B887-897D-43B5-834C-510570C973F7}" dt="2025-05-28T09:53:29.695" v="4141" actId="2164"/>
          <ac:graphicFrameMkLst>
            <pc:docMk/>
            <pc:sldMk cId="3820115378" sldId="2147481696"/>
            <ac:graphicFrameMk id="10" creationId="{526F36D4-E729-7E5C-F21D-084A32A5517E}"/>
          </ac:graphicFrameMkLst>
        </pc:graphicFrameChg>
        <pc:picChg chg="add mod">
          <ac:chgData name="REGNAULT David" userId="d1d89454-8797-4389-9ecf-8d0916e75ceb" providerId="ADAL" clId="{1625B887-897D-43B5-834C-510570C973F7}" dt="2025-05-28T09:51:19.128" v="3674" actId="1076"/>
          <ac:picMkLst>
            <pc:docMk/>
            <pc:sldMk cId="3820115378" sldId="2147481696"/>
            <ac:picMk id="2" creationId="{0471AC14-A963-BFD9-1E86-8B21C6E65EA1}"/>
          </ac:picMkLst>
        </pc:picChg>
        <pc:picChg chg="add mod">
          <ac:chgData name="REGNAULT David" userId="d1d89454-8797-4389-9ecf-8d0916e75ceb" providerId="ADAL" clId="{1625B887-897D-43B5-834C-510570C973F7}" dt="2025-05-28T09:52:16.225" v="3869" actId="1076"/>
          <ac:picMkLst>
            <pc:docMk/>
            <pc:sldMk cId="3820115378" sldId="2147481696"/>
            <ac:picMk id="3" creationId="{E265AAC1-B40B-C4FF-BC93-1FC564E52FBD}"/>
          </ac:picMkLst>
        </pc:picChg>
        <pc:picChg chg="add mod">
          <ac:chgData name="REGNAULT David" userId="d1d89454-8797-4389-9ecf-8d0916e75ceb" providerId="ADAL" clId="{1625B887-897D-43B5-834C-510570C973F7}" dt="2025-05-28T09:53:33.640" v="4143" actId="1076"/>
          <ac:picMkLst>
            <pc:docMk/>
            <pc:sldMk cId="3820115378" sldId="2147481696"/>
            <ac:picMk id="5" creationId="{59D11BBB-A96F-EEBA-7E42-29E9C53061C1}"/>
          </ac:picMkLst>
        </pc:picChg>
      </pc:sldChg>
    </pc:docChg>
  </pc:docChgLst>
  <pc:docChgLst>
    <pc:chgData name="REGNAULT David" userId="d1d89454-8797-4389-9ecf-8d0916e75ceb" providerId="ADAL" clId="{8CFEF9D5-D288-46FE-8351-DF4B7CD6D539}"/>
    <pc:docChg chg="undo custSel addSld delSld modSld modSection">
      <pc:chgData name="REGNAULT David" userId="d1d89454-8797-4389-9ecf-8d0916e75ceb" providerId="ADAL" clId="{8CFEF9D5-D288-46FE-8351-DF4B7CD6D539}" dt="2025-06-10T12:17:09.864" v="1018" actId="20577"/>
      <pc:docMkLst>
        <pc:docMk/>
      </pc:docMkLst>
      <pc:sldChg chg="modSp mod">
        <pc:chgData name="REGNAULT David" userId="d1d89454-8797-4389-9ecf-8d0916e75ceb" providerId="ADAL" clId="{8CFEF9D5-D288-46FE-8351-DF4B7CD6D539}" dt="2025-06-03T09:32:20.047" v="58" actId="20577"/>
        <pc:sldMkLst>
          <pc:docMk/>
          <pc:sldMk cId="720695230" sldId="304"/>
        </pc:sldMkLst>
        <pc:spChg chg="mod">
          <ac:chgData name="REGNAULT David" userId="d1d89454-8797-4389-9ecf-8d0916e75ceb" providerId="ADAL" clId="{8CFEF9D5-D288-46FE-8351-DF4B7CD6D539}" dt="2025-06-03T09:32:09.339" v="8" actId="20577"/>
          <ac:spMkLst>
            <pc:docMk/>
            <pc:sldMk cId="720695230" sldId="304"/>
            <ac:spMk id="4" creationId="{B0771D7F-7402-FD15-5FFE-EFD71551086D}"/>
          </ac:spMkLst>
        </pc:spChg>
        <pc:spChg chg="mod">
          <ac:chgData name="REGNAULT David" userId="d1d89454-8797-4389-9ecf-8d0916e75ceb" providerId="ADAL" clId="{8CFEF9D5-D288-46FE-8351-DF4B7CD6D539}" dt="2025-06-03T09:32:20.047" v="58" actId="20577"/>
          <ac:spMkLst>
            <pc:docMk/>
            <pc:sldMk cId="720695230" sldId="304"/>
            <ac:spMk id="5" creationId="{9931E77C-C40E-65CF-EF2D-3B95F8F21AD9}"/>
          </ac:spMkLst>
        </pc:spChg>
      </pc:sldChg>
      <pc:sldChg chg="delSp modSp del mod">
        <pc:chgData name="REGNAULT David" userId="d1d89454-8797-4389-9ecf-8d0916e75ceb" providerId="ADAL" clId="{8CFEF9D5-D288-46FE-8351-DF4B7CD6D539}" dt="2025-06-10T07:49:39.155" v="513" actId="47"/>
        <pc:sldMkLst>
          <pc:docMk/>
          <pc:sldMk cId="315468178" sldId="2147481686"/>
        </pc:sldMkLst>
        <pc:graphicFrameChg chg="modGraphic">
          <ac:chgData name="REGNAULT David" userId="d1d89454-8797-4389-9ecf-8d0916e75ceb" providerId="ADAL" clId="{8CFEF9D5-D288-46FE-8351-DF4B7CD6D539}" dt="2025-06-03T14:21:36.174" v="508" actId="2164"/>
          <ac:graphicFrameMkLst>
            <pc:docMk/>
            <pc:sldMk cId="315468178" sldId="2147481686"/>
            <ac:graphicFrameMk id="2" creationId="{A4853F3F-3AF9-5F8F-0CB2-BAA767AE8FD1}"/>
          </ac:graphicFrameMkLst>
        </pc:graphicFrameChg>
        <pc:picChg chg="del">
          <ac:chgData name="REGNAULT David" userId="d1d89454-8797-4389-9ecf-8d0916e75ceb" providerId="ADAL" clId="{8CFEF9D5-D288-46FE-8351-DF4B7CD6D539}" dt="2025-06-03T14:21:37.929" v="509" actId="478"/>
          <ac:picMkLst>
            <pc:docMk/>
            <pc:sldMk cId="315468178" sldId="2147481686"/>
            <ac:picMk id="12" creationId="{5BC27909-E30D-A787-0E46-63E406B76F25}"/>
          </ac:picMkLst>
        </pc:picChg>
      </pc:sldChg>
      <pc:sldChg chg="del">
        <pc:chgData name="REGNAULT David" userId="d1d89454-8797-4389-9ecf-8d0916e75ceb" providerId="ADAL" clId="{8CFEF9D5-D288-46FE-8351-DF4B7CD6D539}" dt="2025-06-10T07:49:50.354" v="515" actId="47"/>
        <pc:sldMkLst>
          <pc:docMk/>
          <pc:sldMk cId="654180500" sldId="2147481687"/>
        </pc:sldMkLst>
      </pc:sldChg>
      <pc:sldChg chg="addSp delSp modSp del mod">
        <pc:chgData name="REGNAULT David" userId="d1d89454-8797-4389-9ecf-8d0916e75ceb" providerId="ADAL" clId="{8CFEF9D5-D288-46FE-8351-DF4B7CD6D539}" dt="2025-06-10T08:15:28.627" v="616" actId="47"/>
        <pc:sldMkLst>
          <pc:docMk/>
          <pc:sldMk cId="1963097762" sldId="2147481689"/>
        </pc:sldMkLst>
        <pc:graphicFrameChg chg="mod modGraphic">
          <ac:chgData name="REGNAULT David" userId="d1d89454-8797-4389-9ecf-8d0916e75ceb" providerId="ADAL" clId="{8CFEF9D5-D288-46FE-8351-DF4B7CD6D539}" dt="2025-06-03T13:30:12.703" v="257" actId="2164"/>
          <ac:graphicFrameMkLst>
            <pc:docMk/>
            <pc:sldMk cId="1963097762" sldId="2147481689"/>
            <ac:graphicFrameMk id="3" creationId="{2C82F529-0608-2A48-1378-7A806B8D0CA7}"/>
          </ac:graphicFrameMkLst>
        </pc:graphicFrameChg>
        <pc:picChg chg="add mod">
          <ac:chgData name="REGNAULT David" userId="d1d89454-8797-4389-9ecf-8d0916e75ceb" providerId="ADAL" clId="{8CFEF9D5-D288-46FE-8351-DF4B7CD6D539}" dt="2025-06-03T13:14:01.524" v="64" actId="1076"/>
          <ac:picMkLst>
            <pc:docMk/>
            <pc:sldMk cId="1963097762" sldId="2147481689"/>
            <ac:picMk id="2" creationId="{515908B5-49A5-BFCC-1529-9DA5772BEFF7}"/>
          </ac:picMkLst>
        </pc:picChg>
        <pc:picChg chg="del">
          <ac:chgData name="REGNAULT David" userId="d1d89454-8797-4389-9ecf-8d0916e75ceb" providerId="ADAL" clId="{8CFEF9D5-D288-46FE-8351-DF4B7CD6D539}" dt="2025-06-03T13:13:50.793" v="60" actId="478"/>
          <ac:picMkLst>
            <pc:docMk/>
            <pc:sldMk cId="1963097762" sldId="2147481689"/>
            <ac:picMk id="5" creationId="{E13BE01D-0948-C5B6-1AD9-B408CE85A4BD}"/>
          </ac:picMkLst>
        </pc:picChg>
        <pc:picChg chg="mod">
          <ac:chgData name="REGNAULT David" userId="d1d89454-8797-4389-9ecf-8d0916e75ceb" providerId="ADAL" clId="{8CFEF9D5-D288-46FE-8351-DF4B7CD6D539}" dt="2025-06-03T13:29:46.163" v="251" actId="1076"/>
          <ac:picMkLst>
            <pc:docMk/>
            <pc:sldMk cId="1963097762" sldId="2147481689"/>
            <ac:picMk id="6" creationId="{82F37EE6-5C6B-2B02-2E59-C852CA210487}"/>
          </ac:picMkLst>
        </pc:picChg>
        <pc:picChg chg="del">
          <ac:chgData name="REGNAULT David" userId="d1d89454-8797-4389-9ecf-8d0916e75ceb" providerId="ADAL" clId="{8CFEF9D5-D288-46FE-8351-DF4B7CD6D539}" dt="2025-06-03T13:29:43.578" v="250" actId="478"/>
          <ac:picMkLst>
            <pc:docMk/>
            <pc:sldMk cId="1963097762" sldId="2147481689"/>
            <ac:picMk id="7" creationId="{91566120-181F-5F11-FDC0-A6F0F5533DB6}"/>
          </ac:picMkLst>
        </pc:picChg>
        <pc:picChg chg="del mod">
          <ac:chgData name="REGNAULT David" userId="d1d89454-8797-4389-9ecf-8d0916e75ceb" providerId="ADAL" clId="{8CFEF9D5-D288-46FE-8351-DF4B7CD6D539}" dt="2025-06-03T13:30:13.995" v="258" actId="478"/>
          <ac:picMkLst>
            <pc:docMk/>
            <pc:sldMk cId="1963097762" sldId="2147481689"/>
            <ac:picMk id="8" creationId="{26E252F7-7FFF-3ED1-8222-E6CBBD83B162}"/>
          </ac:picMkLst>
        </pc:picChg>
        <pc:picChg chg="del mod">
          <ac:chgData name="REGNAULT David" userId="d1d89454-8797-4389-9ecf-8d0916e75ceb" providerId="ADAL" clId="{8CFEF9D5-D288-46FE-8351-DF4B7CD6D539}" dt="2025-06-03T13:30:14.667" v="259" actId="478"/>
          <ac:picMkLst>
            <pc:docMk/>
            <pc:sldMk cId="1963097762" sldId="2147481689"/>
            <ac:picMk id="9" creationId="{A6B94067-0574-0BF0-7E1D-D2F0102DB322}"/>
          </ac:picMkLst>
        </pc:picChg>
        <pc:picChg chg="add mod">
          <ac:chgData name="REGNAULT David" userId="d1d89454-8797-4389-9ecf-8d0916e75ceb" providerId="ADAL" clId="{8CFEF9D5-D288-46FE-8351-DF4B7CD6D539}" dt="2025-06-03T13:29:49.805" v="253" actId="1076"/>
          <ac:picMkLst>
            <pc:docMk/>
            <pc:sldMk cId="1963097762" sldId="2147481689"/>
            <ac:picMk id="10" creationId="{74633A9C-F198-0F86-693C-4CE4DC1BEB3C}"/>
          </ac:picMkLst>
        </pc:picChg>
      </pc:sldChg>
      <pc:sldChg chg="del">
        <pc:chgData name="REGNAULT David" userId="d1d89454-8797-4389-9ecf-8d0916e75ceb" providerId="ADAL" clId="{8CFEF9D5-D288-46FE-8351-DF4B7CD6D539}" dt="2025-06-10T08:15:40.321" v="618" actId="47"/>
        <pc:sldMkLst>
          <pc:docMk/>
          <pc:sldMk cId="232612891" sldId="2147481690"/>
        </pc:sldMkLst>
      </pc:sldChg>
      <pc:sldChg chg="addSp delSp modSp del mod">
        <pc:chgData name="REGNAULT David" userId="d1d89454-8797-4389-9ecf-8d0916e75ceb" providerId="ADAL" clId="{8CFEF9D5-D288-46FE-8351-DF4B7CD6D539}" dt="2025-06-10T08:16:33.690" v="631" actId="47"/>
        <pc:sldMkLst>
          <pc:docMk/>
          <pc:sldMk cId="83991109" sldId="2147481691"/>
        </pc:sldMkLst>
        <pc:graphicFrameChg chg="modGraphic">
          <ac:chgData name="REGNAULT David" userId="d1d89454-8797-4389-9ecf-8d0916e75ceb" providerId="ADAL" clId="{8CFEF9D5-D288-46FE-8351-DF4B7CD6D539}" dt="2025-06-03T13:33:34.086" v="277" actId="20577"/>
          <ac:graphicFrameMkLst>
            <pc:docMk/>
            <pc:sldMk cId="83991109" sldId="2147481691"/>
            <ac:graphicFrameMk id="3" creationId="{2C82F529-0608-2A48-1378-7A806B8D0CA7}"/>
          </ac:graphicFrameMkLst>
        </pc:graphicFrameChg>
        <pc:picChg chg="add mod">
          <ac:chgData name="REGNAULT David" userId="d1d89454-8797-4389-9ecf-8d0916e75ceb" providerId="ADAL" clId="{8CFEF9D5-D288-46FE-8351-DF4B7CD6D539}" dt="2025-06-03T13:33:52.397" v="280" actId="1076"/>
          <ac:picMkLst>
            <pc:docMk/>
            <pc:sldMk cId="83991109" sldId="2147481691"/>
            <ac:picMk id="7" creationId="{104CC3BF-5988-623E-F24F-1E38969324AD}"/>
          </ac:picMkLst>
        </pc:picChg>
        <pc:picChg chg="del">
          <ac:chgData name="REGNAULT David" userId="d1d89454-8797-4389-9ecf-8d0916e75ceb" providerId="ADAL" clId="{8CFEF9D5-D288-46FE-8351-DF4B7CD6D539}" dt="2025-06-03T13:33:48.965" v="278" actId="478"/>
          <ac:picMkLst>
            <pc:docMk/>
            <pc:sldMk cId="83991109" sldId="2147481691"/>
            <ac:picMk id="11" creationId="{C5BA3161-6B55-FCA4-0270-B6DD1C418C2B}"/>
          </ac:picMkLst>
        </pc:picChg>
      </pc:sldChg>
      <pc:sldChg chg="del">
        <pc:chgData name="REGNAULT David" userId="d1d89454-8797-4389-9ecf-8d0916e75ceb" providerId="ADAL" clId="{8CFEF9D5-D288-46FE-8351-DF4B7CD6D539}" dt="2025-06-10T07:49:18.756" v="511" actId="47"/>
        <pc:sldMkLst>
          <pc:docMk/>
          <pc:sldMk cId="120871376" sldId="2147481692"/>
        </pc:sldMkLst>
      </pc:sldChg>
      <pc:sldChg chg="del">
        <pc:chgData name="REGNAULT David" userId="d1d89454-8797-4389-9ecf-8d0916e75ceb" providerId="ADAL" clId="{8CFEF9D5-D288-46FE-8351-DF4B7CD6D539}" dt="2025-06-10T07:50:04.058" v="517" actId="47"/>
        <pc:sldMkLst>
          <pc:docMk/>
          <pc:sldMk cId="1318234099" sldId="2147481694"/>
        </pc:sldMkLst>
      </pc:sldChg>
      <pc:sldChg chg="addSp delSp modSp del mod">
        <pc:chgData name="REGNAULT David" userId="d1d89454-8797-4389-9ecf-8d0916e75ceb" providerId="ADAL" clId="{8CFEF9D5-D288-46FE-8351-DF4B7CD6D539}" dt="2025-06-10T08:20:13.393" v="1002" actId="47"/>
        <pc:sldMkLst>
          <pc:docMk/>
          <pc:sldMk cId="1428590726" sldId="2147481695"/>
        </pc:sldMkLst>
        <pc:graphicFrameChg chg="modGraphic">
          <ac:chgData name="REGNAULT David" userId="d1d89454-8797-4389-9ecf-8d0916e75ceb" providerId="ADAL" clId="{8CFEF9D5-D288-46FE-8351-DF4B7CD6D539}" dt="2025-06-03T13:37:59.231" v="505" actId="20577"/>
          <ac:graphicFrameMkLst>
            <pc:docMk/>
            <pc:sldMk cId="1428590726" sldId="2147481695"/>
            <ac:graphicFrameMk id="10" creationId="{526F36D4-E729-7E5C-F21D-084A32A5517E}"/>
          </ac:graphicFrameMkLst>
        </pc:graphicFrameChg>
        <pc:picChg chg="add mod">
          <ac:chgData name="REGNAULT David" userId="d1d89454-8797-4389-9ecf-8d0916e75ceb" providerId="ADAL" clId="{8CFEF9D5-D288-46FE-8351-DF4B7CD6D539}" dt="2025-06-03T13:43:02.436" v="507" actId="1076"/>
          <ac:picMkLst>
            <pc:docMk/>
            <pc:sldMk cId="1428590726" sldId="2147481695"/>
            <ac:picMk id="2" creationId="{662007F2-0463-2D4F-91A6-6ADEE2584414}"/>
          </ac:picMkLst>
        </pc:picChg>
        <pc:picChg chg="mod">
          <ac:chgData name="REGNAULT David" userId="d1d89454-8797-4389-9ecf-8d0916e75ceb" providerId="ADAL" clId="{8CFEF9D5-D288-46FE-8351-DF4B7CD6D539}" dt="2025-06-03T13:37:10.835" v="381" actId="1076"/>
          <ac:picMkLst>
            <pc:docMk/>
            <pc:sldMk cId="1428590726" sldId="2147481695"/>
            <ac:picMk id="11" creationId="{66B8F420-D3E6-E42C-2415-57CDFAC37C85}"/>
          </ac:picMkLst>
        </pc:picChg>
        <pc:picChg chg="mod">
          <ac:chgData name="REGNAULT David" userId="d1d89454-8797-4389-9ecf-8d0916e75ceb" providerId="ADAL" clId="{8CFEF9D5-D288-46FE-8351-DF4B7CD6D539}" dt="2025-06-03T13:37:04.738" v="379" actId="1076"/>
          <ac:picMkLst>
            <pc:docMk/>
            <pc:sldMk cId="1428590726" sldId="2147481695"/>
            <ac:picMk id="12" creationId="{15FCE067-3E40-64FF-CAF1-BFD8B264A88C}"/>
          </ac:picMkLst>
        </pc:picChg>
        <pc:picChg chg="del">
          <ac:chgData name="REGNAULT David" userId="d1d89454-8797-4389-9ecf-8d0916e75ceb" providerId="ADAL" clId="{8CFEF9D5-D288-46FE-8351-DF4B7CD6D539}" dt="2025-06-03T13:37:13.246" v="382" actId="478"/>
          <ac:picMkLst>
            <pc:docMk/>
            <pc:sldMk cId="1428590726" sldId="2147481695"/>
            <ac:picMk id="13" creationId="{E65A3D60-B142-6523-101D-CAB01AE2CFA4}"/>
          </ac:picMkLst>
        </pc:picChg>
        <pc:picChg chg="mod">
          <ac:chgData name="REGNAULT David" userId="d1d89454-8797-4389-9ecf-8d0916e75ceb" providerId="ADAL" clId="{8CFEF9D5-D288-46FE-8351-DF4B7CD6D539}" dt="2025-06-03T13:37:07.803" v="380" actId="1076"/>
          <ac:picMkLst>
            <pc:docMk/>
            <pc:sldMk cId="1428590726" sldId="2147481695"/>
            <ac:picMk id="14" creationId="{2ECDC604-B028-90FC-3558-7DFE15E48ED5}"/>
          </ac:picMkLst>
        </pc:picChg>
      </pc:sldChg>
      <pc:sldChg chg="del">
        <pc:chgData name="REGNAULT David" userId="d1d89454-8797-4389-9ecf-8d0916e75ceb" providerId="ADAL" clId="{8CFEF9D5-D288-46FE-8351-DF4B7CD6D539}" dt="2025-06-03T13:37:15.681" v="383" actId="47"/>
        <pc:sldMkLst>
          <pc:docMk/>
          <pc:sldMk cId="3820115378" sldId="2147481696"/>
        </pc:sldMkLst>
      </pc:sldChg>
      <pc:sldChg chg="add">
        <pc:chgData name="REGNAULT David" userId="d1d89454-8797-4389-9ecf-8d0916e75ceb" providerId="ADAL" clId="{8CFEF9D5-D288-46FE-8351-DF4B7CD6D539}" dt="2025-06-10T07:49:16.077" v="510"/>
        <pc:sldMkLst>
          <pc:docMk/>
          <pc:sldMk cId="4026683052" sldId="2147481696"/>
        </pc:sldMkLst>
      </pc:sldChg>
      <pc:sldChg chg="add">
        <pc:chgData name="REGNAULT David" userId="d1d89454-8797-4389-9ecf-8d0916e75ceb" providerId="ADAL" clId="{8CFEF9D5-D288-46FE-8351-DF4B7CD6D539}" dt="2025-06-10T07:49:16.077" v="510"/>
        <pc:sldMkLst>
          <pc:docMk/>
          <pc:sldMk cId="365585911" sldId="2147481697"/>
        </pc:sldMkLst>
      </pc:sldChg>
      <pc:sldChg chg="modSp add mod">
        <pc:chgData name="REGNAULT David" userId="d1d89454-8797-4389-9ecf-8d0916e75ceb" providerId="ADAL" clId="{8CFEF9D5-D288-46FE-8351-DF4B7CD6D539}" dt="2025-06-10T12:17:09.864" v="1018" actId="20577"/>
        <pc:sldMkLst>
          <pc:docMk/>
          <pc:sldMk cId="3245064173" sldId="2147481698"/>
        </pc:sldMkLst>
        <pc:graphicFrameChg chg="modGraphic">
          <ac:chgData name="REGNAULT David" userId="d1d89454-8797-4389-9ecf-8d0916e75ceb" providerId="ADAL" clId="{8CFEF9D5-D288-46FE-8351-DF4B7CD6D539}" dt="2025-06-10T12:17:09.864" v="1018" actId="20577"/>
          <ac:graphicFrameMkLst>
            <pc:docMk/>
            <pc:sldMk cId="3245064173" sldId="2147481698"/>
            <ac:graphicFrameMk id="2" creationId="{A4853F3F-3AF9-5F8F-0CB2-BAA767AE8FD1}"/>
          </ac:graphicFrameMkLst>
        </pc:graphicFrameChg>
      </pc:sldChg>
      <pc:sldChg chg="add">
        <pc:chgData name="REGNAULT David" userId="d1d89454-8797-4389-9ecf-8d0916e75ceb" providerId="ADAL" clId="{8CFEF9D5-D288-46FE-8351-DF4B7CD6D539}" dt="2025-06-10T07:49:45.635" v="514"/>
        <pc:sldMkLst>
          <pc:docMk/>
          <pc:sldMk cId="2201336566" sldId="2147481699"/>
        </pc:sldMkLst>
      </pc:sldChg>
      <pc:sldChg chg="add">
        <pc:chgData name="REGNAULT David" userId="d1d89454-8797-4389-9ecf-8d0916e75ceb" providerId="ADAL" clId="{8CFEF9D5-D288-46FE-8351-DF4B7CD6D539}" dt="2025-06-10T07:50:02.652" v="516"/>
        <pc:sldMkLst>
          <pc:docMk/>
          <pc:sldMk cId="3971930229" sldId="2147481700"/>
        </pc:sldMkLst>
      </pc:sldChg>
      <pc:sldChg chg="modSp add mod">
        <pc:chgData name="REGNAULT David" userId="d1d89454-8797-4389-9ecf-8d0916e75ceb" providerId="ADAL" clId="{8CFEF9D5-D288-46FE-8351-DF4B7CD6D539}" dt="2025-06-10T08:15:21.612" v="615" actId="1076"/>
        <pc:sldMkLst>
          <pc:docMk/>
          <pc:sldMk cId="1694420907" sldId="2147481701"/>
        </pc:sldMkLst>
        <pc:graphicFrameChg chg="mod modGraphic">
          <ac:chgData name="REGNAULT David" userId="d1d89454-8797-4389-9ecf-8d0916e75ceb" providerId="ADAL" clId="{8CFEF9D5-D288-46FE-8351-DF4B7CD6D539}" dt="2025-06-10T08:15:18.485" v="614" actId="20577"/>
          <ac:graphicFrameMkLst>
            <pc:docMk/>
            <pc:sldMk cId="1694420907" sldId="2147481701"/>
            <ac:graphicFrameMk id="3" creationId="{2C82F529-0608-2A48-1378-7A806B8D0CA7}"/>
          </ac:graphicFrameMkLst>
        </pc:graphicFrameChg>
        <pc:picChg chg="mod">
          <ac:chgData name="REGNAULT David" userId="d1d89454-8797-4389-9ecf-8d0916e75ceb" providerId="ADAL" clId="{8CFEF9D5-D288-46FE-8351-DF4B7CD6D539}" dt="2025-06-10T08:14:32.444" v="548" actId="1076"/>
          <ac:picMkLst>
            <pc:docMk/>
            <pc:sldMk cId="1694420907" sldId="2147481701"/>
            <ac:picMk id="6" creationId="{4D2BD330-9855-C20D-9D6A-6CE1E5EDC3EE}"/>
          </ac:picMkLst>
        </pc:picChg>
        <pc:picChg chg="mod">
          <ac:chgData name="REGNAULT David" userId="d1d89454-8797-4389-9ecf-8d0916e75ceb" providerId="ADAL" clId="{8CFEF9D5-D288-46FE-8351-DF4B7CD6D539}" dt="2025-06-10T08:15:21.612" v="615" actId="1076"/>
          <ac:picMkLst>
            <pc:docMk/>
            <pc:sldMk cId="1694420907" sldId="2147481701"/>
            <ac:picMk id="8" creationId="{26E252F7-7FFF-3ED1-8222-E6CBBD83B162}"/>
          </ac:picMkLst>
        </pc:picChg>
      </pc:sldChg>
      <pc:sldChg chg="add">
        <pc:chgData name="REGNAULT David" userId="d1d89454-8797-4389-9ecf-8d0916e75ceb" providerId="ADAL" clId="{8CFEF9D5-D288-46FE-8351-DF4B7CD6D539}" dt="2025-06-10T08:15:38.095" v="617"/>
        <pc:sldMkLst>
          <pc:docMk/>
          <pc:sldMk cId="1972743989" sldId="2147481702"/>
        </pc:sldMkLst>
      </pc:sldChg>
      <pc:sldChg chg="addSp delSp modSp add mod">
        <pc:chgData name="REGNAULT David" userId="d1d89454-8797-4389-9ecf-8d0916e75ceb" providerId="ADAL" clId="{8CFEF9D5-D288-46FE-8351-DF4B7CD6D539}" dt="2025-06-10T08:16:24.061" v="630" actId="1076"/>
        <pc:sldMkLst>
          <pc:docMk/>
          <pc:sldMk cId="967028097" sldId="2147481703"/>
        </pc:sldMkLst>
        <pc:graphicFrameChg chg="modGraphic">
          <ac:chgData name="REGNAULT David" userId="d1d89454-8797-4389-9ecf-8d0916e75ceb" providerId="ADAL" clId="{8CFEF9D5-D288-46FE-8351-DF4B7CD6D539}" dt="2025-06-10T08:16:10.494" v="625" actId="20577"/>
          <ac:graphicFrameMkLst>
            <pc:docMk/>
            <pc:sldMk cId="967028097" sldId="2147481703"/>
            <ac:graphicFrameMk id="3" creationId="{2C82F529-0608-2A48-1378-7A806B8D0CA7}"/>
          </ac:graphicFrameMkLst>
        </pc:graphicFrameChg>
        <pc:picChg chg="del">
          <ac:chgData name="REGNAULT David" userId="d1d89454-8797-4389-9ecf-8d0916e75ceb" providerId="ADAL" clId="{8CFEF9D5-D288-46FE-8351-DF4B7CD6D539}" dt="2025-06-10T08:16:19.210" v="628" actId="478"/>
          <ac:picMkLst>
            <pc:docMk/>
            <pc:sldMk cId="967028097" sldId="2147481703"/>
            <ac:picMk id="7" creationId="{B58EEA9C-2B0D-290A-23A3-0D9BEB2060D0}"/>
          </ac:picMkLst>
        </pc:picChg>
        <pc:picChg chg="mod">
          <ac:chgData name="REGNAULT David" userId="d1d89454-8797-4389-9ecf-8d0916e75ceb" providerId="ADAL" clId="{8CFEF9D5-D288-46FE-8351-DF4B7CD6D539}" dt="2025-06-10T08:16:24.061" v="630" actId="1076"/>
          <ac:picMkLst>
            <pc:docMk/>
            <pc:sldMk cId="967028097" sldId="2147481703"/>
            <ac:picMk id="8" creationId="{F83BAEAC-D3E7-D2E0-8FEE-EC5BCA2C2442}"/>
          </ac:picMkLst>
        </pc:picChg>
        <pc:picChg chg="add mod">
          <ac:chgData name="REGNAULT David" userId="d1d89454-8797-4389-9ecf-8d0916e75ceb" providerId="ADAL" clId="{8CFEF9D5-D288-46FE-8351-DF4B7CD6D539}" dt="2025-06-10T08:16:21.603" v="629" actId="1076"/>
          <ac:picMkLst>
            <pc:docMk/>
            <pc:sldMk cId="967028097" sldId="2147481703"/>
            <ac:picMk id="9" creationId="{E773AAAF-0362-4F40-D6B6-E548E0B91ACA}"/>
          </ac:picMkLst>
        </pc:picChg>
      </pc:sldChg>
      <pc:sldChg chg="addSp delSp modSp add mod">
        <pc:chgData name="REGNAULT David" userId="d1d89454-8797-4389-9ecf-8d0916e75ceb" providerId="ADAL" clId="{8CFEF9D5-D288-46FE-8351-DF4B7CD6D539}" dt="2025-06-10T08:20:11.365" v="1001" actId="1076"/>
        <pc:sldMkLst>
          <pc:docMk/>
          <pc:sldMk cId="902730936" sldId="2147481704"/>
        </pc:sldMkLst>
        <pc:graphicFrameChg chg="mod modGraphic">
          <ac:chgData name="REGNAULT David" userId="d1d89454-8797-4389-9ecf-8d0916e75ceb" providerId="ADAL" clId="{8CFEF9D5-D288-46FE-8351-DF4B7CD6D539}" dt="2025-06-10T08:20:00.980" v="996"/>
          <ac:graphicFrameMkLst>
            <pc:docMk/>
            <pc:sldMk cId="902730936" sldId="2147481704"/>
            <ac:graphicFrameMk id="10" creationId="{526F36D4-E729-7E5C-F21D-084A32A5517E}"/>
          </ac:graphicFrameMkLst>
        </pc:graphicFrameChg>
        <pc:picChg chg="add mod">
          <ac:chgData name="REGNAULT David" userId="d1d89454-8797-4389-9ecf-8d0916e75ceb" providerId="ADAL" clId="{8CFEF9D5-D288-46FE-8351-DF4B7CD6D539}" dt="2025-06-10T08:20:11.365" v="1001" actId="1076"/>
          <ac:picMkLst>
            <pc:docMk/>
            <pc:sldMk cId="902730936" sldId="2147481704"/>
            <ac:picMk id="2" creationId="{6900BAAB-D432-1C07-4307-51E1CF100A6D}"/>
          </ac:picMkLst>
        </pc:picChg>
        <pc:picChg chg="mod">
          <ac:chgData name="REGNAULT David" userId="d1d89454-8797-4389-9ecf-8d0916e75ceb" providerId="ADAL" clId="{8CFEF9D5-D288-46FE-8351-DF4B7CD6D539}" dt="2025-06-10T08:20:06.636" v="997" actId="1076"/>
          <ac:picMkLst>
            <pc:docMk/>
            <pc:sldMk cId="902730936" sldId="2147481704"/>
            <ac:picMk id="3" creationId="{B54423EA-7E0C-7292-A3C2-594FCE74479E}"/>
          </ac:picMkLst>
        </pc:picChg>
        <pc:picChg chg="del">
          <ac:chgData name="REGNAULT David" userId="d1d89454-8797-4389-9ecf-8d0916e75ceb" providerId="ADAL" clId="{8CFEF9D5-D288-46FE-8351-DF4B7CD6D539}" dt="2025-06-10T08:20:09.892" v="1000" actId="478"/>
          <ac:picMkLst>
            <pc:docMk/>
            <pc:sldMk cId="902730936" sldId="2147481704"/>
            <ac:picMk id="11" creationId="{66B8F420-D3E6-E42C-2415-57CDFAC37C85}"/>
          </ac:picMkLst>
        </pc:picChg>
      </pc:sldChg>
    </pc:docChg>
  </pc:docChgLst>
  <pc:docChgLst>
    <pc:chgData name="REGNAULT David" userId="d1d89454-8797-4389-9ecf-8d0916e75ceb" providerId="ADAL" clId="{A6BAEBF7-BA4F-4F68-A180-753C228D950A}"/>
    <pc:docChg chg="custSel modSld">
      <pc:chgData name="REGNAULT David" userId="d1d89454-8797-4389-9ecf-8d0916e75ceb" providerId="ADAL" clId="{A6BAEBF7-BA4F-4F68-A180-753C228D950A}" dt="2025-05-26T14:37:13.095" v="175" actId="27636"/>
      <pc:docMkLst>
        <pc:docMk/>
      </pc:docMkLst>
      <pc:sldChg chg="modSp mod">
        <pc:chgData name="REGNAULT David" userId="d1d89454-8797-4389-9ecf-8d0916e75ceb" providerId="ADAL" clId="{A6BAEBF7-BA4F-4F68-A180-753C228D950A}" dt="2025-05-26T14:37:13.095" v="175" actId="27636"/>
        <pc:sldMkLst>
          <pc:docMk/>
          <pc:sldMk cId="3812161729" sldId="2147481676"/>
        </pc:sldMkLst>
        <pc:spChg chg="mod">
          <ac:chgData name="REGNAULT David" userId="d1d89454-8797-4389-9ecf-8d0916e75ceb" providerId="ADAL" clId="{A6BAEBF7-BA4F-4F68-A180-753C228D950A}" dt="2025-05-26T14:37:13.095" v="175" actId="27636"/>
          <ac:spMkLst>
            <pc:docMk/>
            <pc:sldMk cId="3812161729" sldId="2147481676"/>
            <ac:spMk id="6" creationId="{B7917339-836C-C103-3603-AA189E918F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55 Roman" panose="020B0604020202020204" pitchFamily="34" charset="0"/>
              </a:defRPr>
            </a:lvl1pPr>
          </a:lstStyle>
          <a:p>
            <a:endParaRPr lang="en-GB"/>
          </a:p>
        </p:txBody>
      </p:sp>
      <p:sp>
        <p:nvSpPr>
          <p:cNvPr id="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55 Roman" panose="020B0604020202020204" pitchFamily="34" charset="0"/>
              </a:defRPr>
            </a:lvl1pPr>
          </a:lstStyle>
          <a:p>
            <a:fld id="{14F63557-65CD-470F-8999-4C3C411BE899}" type="datetimeFigureOut">
              <a:rPr lang="en-GB" smtClean="0"/>
              <a:pPr/>
              <a:t>10/06/2025</a:t>
            </a:fld>
            <a:endParaRPr lang="en-GB"/>
          </a:p>
        </p:txBody>
      </p:sp>
      <p:sp>
        <p:nvSpPr>
          <p:cNvPr id="10" name="Notes Placeholder 4"/>
          <p:cNvSpPr>
            <a:spLocks noGrp="1"/>
          </p:cNvSpPr>
          <p:nvPr>
            <p:ph type="body" sz="quarter" idx="3"/>
          </p:nvPr>
        </p:nvSpPr>
        <p:spPr>
          <a:xfrm>
            <a:off x="381000" y="4343400"/>
            <a:ext cx="6096000" cy="4114800"/>
          </a:xfrm>
          <a:prstGeom prst="rect">
            <a:avLst/>
          </a:prstGeom>
        </p:spPr>
        <p:txBody>
          <a:bodyPr vert="horz" lIns="91440" tIns="45720" rIns="180000" bIns="45720" rtlCol="0"/>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75 Bold" panose="020B0804020202020204" pitchFamily="34" charset="0"/>
                <a:ea typeface="+mn-ea"/>
                <a:cs typeface="+mn-cs"/>
              </a:rPr>
              <a:t>Click to edit Master text styles</a:t>
            </a:r>
          </a:p>
          <a:p>
            <a:pPr marL="230188" marR="0" lvl="1" indent="-1381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Helvetica 75 Bold" panose="020B0804020202020204" pitchFamily="34" charset="0"/>
                <a:ea typeface="+mn-ea"/>
                <a:cs typeface="+mn-cs"/>
              </a:rPr>
              <a:t>Second level</a:t>
            </a:r>
          </a:p>
          <a:p>
            <a:pPr marL="360363" marR="0" lvl="2" indent="-147638"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Helvetica 55 Roman" panose="020B0604020202020204" pitchFamily="34" charset="0"/>
                <a:ea typeface="+mn-ea"/>
                <a:cs typeface="+mn-cs"/>
              </a:rPr>
              <a:t>Third level</a:t>
            </a:r>
          </a:p>
          <a:p>
            <a:pPr marL="522288" marR="0" lvl="3" indent="-138113"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Helvetica 55 Roman" panose="020B0604020202020204" pitchFamily="34" charset="0"/>
                <a:ea typeface="+mn-ea"/>
                <a:cs typeface="+mn-cs"/>
              </a:rPr>
              <a:t>Fourth level</a:t>
            </a:r>
          </a:p>
          <a:p>
            <a:pPr marL="668338" marR="0" lvl="4" indent="-146050"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Helvetica 55 Roman" panose="020B0604020202020204" pitchFamily="34" charset="0"/>
                <a:ea typeface="+mn-ea"/>
                <a:cs typeface="+mn-cs"/>
              </a:rPr>
              <a:t>Fifth level</a:t>
            </a:r>
            <a:endParaRPr kumimoji="0" lang="en-GB" sz="1000" b="0" i="0" u="none" strike="noStrike" kern="1200" cap="none" spc="0" normalizeH="0" baseline="0" noProof="0">
              <a:ln>
                <a:noFill/>
              </a:ln>
              <a:solidFill>
                <a:prstClr val="black"/>
              </a:solidFill>
              <a:effectLst/>
              <a:uLnTx/>
              <a:uFillTx/>
              <a:latin typeface="Helvetica 55 Roman" panose="020B0604020202020204" pitchFamily="34" charset="0"/>
              <a:ea typeface="+mn-ea"/>
              <a:cs typeface="+mn-cs"/>
            </a:endParaRPr>
          </a:p>
        </p:txBody>
      </p:sp>
      <p:sp>
        <p:nvSpPr>
          <p:cNvPr id="11"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55 Roman" panose="020B0604020202020204" pitchFamily="34" charset="0"/>
              </a:defRPr>
            </a:lvl1pPr>
          </a:lstStyle>
          <a:p>
            <a:endParaRPr lang="en-GB"/>
          </a:p>
        </p:txBody>
      </p:sp>
      <p:sp>
        <p:nvSpPr>
          <p:cNvPr id="12"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55 Roman" panose="020B0604020202020204" pitchFamily="34" charset="0"/>
              </a:defRPr>
            </a:lvl1pPr>
          </a:lstStyle>
          <a:p>
            <a:fld id="{885932DF-9606-4758-A2B5-AF1153FB1ABB}" type="slidenum">
              <a:rPr lang="en-GB" smtClean="0"/>
              <a:pPr/>
              <a:t>‹N°›</a:t>
            </a:fld>
            <a:endParaRPr lang="en-GB"/>
          </a:p>
        </p:txBody>
      </p:sp>
    </p:spTree>
    <p:extLst>
      <p:ext uri="{BB962C8B-B14F-4D97-AF65-F5344CB8AC3E}">
        <p14:creationId xmlns:p14="http://schemas.microsoft.com/office/powerpoint/2010/main" val="1938228746"/>
      </p:ext>
    </p:extLst>
  </p:cSld>
  <p:clrMap bg1="lt1" tx1="dk1" bg2="lt2" tx2="dk2" accent1="accent1" accent2="accent2" accent3="accent3" accent4="accent4" accent5="accent5" accent6="accent6" hlink="hlink" folHlink="folHlink"/>
  <p:notesStyle>
    <a:lvl1pPr marL="92075" marR="0" indent="0" algn="l" defTabSz="914400" rtl="0" eaLnBrk="1" fontAlgn="auto" latinLnBrk="0" hangingPunct="1">
      <a:lnSpc>
        <a:spcPct val="100000"/>
      </a:lnSpc>
      <a:spcBef>
        <a:spcPts val="0"/>
      </a:spcBef>
      <a:spcAft>
        <a:spcPts val="0"/>
      </a:spcAft>
      <a:buClrTx/>
      <a:buSzTx/>
      <a:buFontTx/>
      <a:buNone/>
      <a:tabLst/>
      <a:defRPr sz="1000" kern="1200">
        <a:solidFill>
          <a:schemeClr val="tx1"/>
        </a:solidFill>
        <a:latin typeface="Helvetica 75 Bold" panose="020B0804020202020204" pitchFamily="34" charset="0"/>
        <a:ea typeface="+mn-ea"/>
        <a:cs typeface="+mn-cs"/>
      </a:defRPr>
    </a:lvl1pPr>
    <a:lvl2pPr marL="230188" marR="0" indent="-1381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sz="1000" kern="1200">
        <a:solidFill>
          <a:schemeClr val="tx1"/>
        </a:solidFill>
        <a:latin typeface="Helvetica 75 Bold" panose="020B0804020202020204" pitchFamily="34" charset="0"/>
        <a:ea typeface="+mn-ea"/>
        <a:cs typeface="+mn-cs"/>
      </a:defRPr>
    </a:lvl2pPr>
    <a:lvl3pPr marL="360363" marR="0" indent="-147638"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sz="1000" kern="1200">
        <a:solidFill>
          <a:schemeClr val="tx1"/>
        </a:solidFill>
        <a:latin typeface="Helvetica 75 Bold" panose="020B0804020202020204" pitchFamily="34" charset="0"/>
        <a:ea typeface="+mn-ea"/>
        <a:cs typeface="+mn-cs"/>
      </a:defRPr>
    </a:lvl3pPr>
    <a:lvl4pPr marL="522288" marR="0" indent="-138113"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sz="1000" kern="1200">
        <a:solidFill>
          <a:schemeClr val="tx1"/>
        </a:solidFill>
        <a:latin typeface="Helvetica 75 Bold" panose="020B0804020202020204" pitchFamily="34" charset="0"/>
        <a:ea typeface="+mn-ea"/>
        <a:cs typeface="+mn-cs"/>
      </a:defRPr>
    </a:lvl4pPr>
    <a:lvl5pPr marL="668338" marR="0" indent="-146050"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sz="1000" kern="1200">
        <a:solidFill>
          <a:schemeClr val="tx1"/>
        </a:solidFill>
        <a:latin typeface="Helvetica 75 Bold" panose="020B08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2</a:t>
            </a:fld>
            <a:endParaRPr lang="en-GB"/>
          </a:p>
        </p:txBody>
      </p:sp>
    </p:spTree>
    <p:extLst>
      <p:ext uri="{BB962C8B-B14F-4D97-AF65-F5344CB8AC3E}">
        <p14:creationId xmlns:p14="http://schemas.microsoft.com/office/powerpoint/2010/main" val="127023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4</a:t>
            </a:fld>
            <a:endParaRPr lang="en-GB"/>
          </a:p>
        </p:txBody>
      </p:sp>
    </p:spTree>
    <p:extLst>
      <p:ext uri="{BB962C8B-B14F-4D97-AF65-F5344CB8AC3E}">
        <p14:creationId xmlns:p14="http://schemas.microsoft.com/office/powerpoint/2010/main" val="178872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5</a:t>
            </a:fld>
            <a:endParaRPr lang="en-GB"/>
          </a:p>
        </p:txBody>
      </p:sp>
    </p:spTree>
    <p:extLst>
      <p:ext uri="{BB962C8B-B14F-4D97-AF65-F5344CB8AC3E}">
        <p14:creationId xmlns:p14="http://schemas.microsoft.com/office/powerpoint/2010/main" val="134961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7</a:t>
            </a:fld>
            <a:endParaRPr lang="en-GB"/>
          </a:p>
        </p:txBody>
      </p:sp>
    </p:spTree>
    <p:extLst>
      <p:ext uri="{BB962C8B-B14F-4D97-AF65-F5344CB8AC3E}">
        <p14:creationId xmlns:p14="http://schemas.microsoft.com/office/powerpoint/2010/main" val="143393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8</a:t>
            </a:fld>
            <a:endParaRPr lang="en-GB"/>
          </a:p>
        </p:txBody>
      </p:sp>
    </p:spTree>
    <p:extLst>
      <p:ext uri="{BB962C8B-B14F-4D97-AF65-F5344CB8AC3E}">
        <p14:creationId xmlns:p14="http://schemas.microsoft.com/office/powerpoint/2010/main" val="3288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9</a:t>
            </a:fld>
            <a:endParaRPr lang="en-GB"/>
          </a:p>
        </p:txBody>
      </p:sp>
    </p:spTree>
    <p:extLst>
      <p:ext uri="{BB962C8B-B14F-4D97-AF65-F5344CB8AC3E}">
        <p14:creationId xmlns:p14="http://schemas.microsoft.com/office/powerpoint/2010/main" val="208354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11</a:t>
            </a:fld>
            <a:endParaRPr lang="en-GB"/>
          </a:p>
        </p:txBody>
      </p:sp>
    </p:spTree>
    <p:extLst>
      <p:ext uri="{BB962C8B-B14F-4D97-AF65-F5344CB8AC3E}">
        <p14:creationId xmlns:p14="http://schemas.microsoft.com/office/powerpoint/2010/main" val="127617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12</a:t>
            </a:fld>
            <a:endParaRPr lang="en-GB"/>
          </a:p>
        </p:txBody>
      </p:sp>
    </p:spTree>
    <p:extLst>
      <p:ext uri="{BB962C8B-B14F-4D97-AF65-F5344CB8AC3E}">
        <p14:creationId xmlns:p14="http://schemas.microsoft.com/office/powerpoint/2010/main" val="113628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13</a:t>
            </a:fld>
            <a:endParaRPr lang="en-GB"/>
          </a:p>
        </p:txBody>
      </p:sp>
    </p:spTree>
    <p:extLst>
      <p:ext uri="{BB962C8B-B14F-4D97-AF65-F5344CB8AC3E}">
        <p14:creationId xmlns:p14="http://schemas.microsoft.com/office/powerpoint/2010/main" val="314931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que_Vide">
    <p:spTree>
      <p:nvGrpSpPr>
        <p:cNvPr id="1" name=""/>
        <p:cNvGrpSpPr/>
        <p:nvPr/>
      </p:nvGrpSpPr>
      <p:grpSpPr>
        <a:xfrm>
          <a:off x="0" y="0"/>
          <a:ext cx="0" cy="0"/>
          <a:chOff x="0" y="0"/>
          <a:chExt cx="0" cy="0"/>
        </a:xfrm>
      </p:grpSpPr>
      <p:sp>
        <p:nvSpPr>
          <p:cNvPr id="2" name="Text Placeholder"/>
          <p:cNvSpPr>
            <a:spLocks noGrp="1"/>
          </p:cNvSpPr>
          <p:nvPr>
            <p:ph type="ctrTitle" hasCustomPrompt="1"/>
          </p:nvPr>
        </p:nvSpPr>
        <p:spPr>
          <a:xfrm>
            <a:off x="569913" y="571500"/>
            <a:ext cx="3144837" cy="2001837"/>
          </a:xfrm>
        </p:spPr>
        <p:txBody>
          <a:bodyPr>
            <a:noAutofit/>
          </a:bodyPr>
          <a:lstStyle>
            <a:lvl1pPr algn="l">
              <a:lnSpc>
                <a:spcPct val="85000"/>
              </a:lnSpc>
              <a:defRPr sz="4500" baseline="0">
                <a:solidFill>
                  <a:schemeClr val="accent1"/>
                </a:solidFill>
              </a:defRPr>
            </a:lvl1pPr>
          </a:lstStyle>
          <a:p>
            <a:r>
              <a:rPr lang="fr-FR" noProof="0"/>
              <a:t>Modifier le titre</a:t>
            </a:r>
          </a:p>
        </p:txBody>
      </p:sp>
      <p:sp>
        <p:nvSpPr>
          <p:cNvPr id="17" name="Text Placeholder"/>
          <p:cNvSpPr>
            <a:spLocks noGrp="1"/>
          </p:cNvSpPr>
          <p:nvPr>
            <p:ph type="body" sz="quarter" idx="16" hasCustomPrompt="1"/>
          </p:nvPr>
        </p:nvSpPr>
        <p:spPr>
          <a:xfrm>
            <a:off x="569913" y="2860675"/>
            <a:ext cx="3144837" cy="565149"/>
          </a:xfrm>
        </p:spPr>
        <p:txBody>
          <a:bodyPr/>
          <a:lstStyle>
            <a:lvl1pPr>
              <a:defRPr/>
            </a:lvl1pPr>
          </a:lstStyle>
          <a:p>
            <a:pPr lvl="0"/>
            <a:r>
              <a:rPr lang="fr-FR" noProof="0"/>
              <a:t>Modifier le texte</a:t>
            </a:r>
          </a:p>
          <a:p>
            <a:pPr marL="0" marR="0" lvl="1" indent="0" algn="l" defTabSz="914400" rtl="0" eaLnBrk="1" fontAlgn="auto" latinLnBrk="0" hangingPunct="1">
              <a:lnSpc>
                <a:spcPct val="90000"/>
              </a:lnSpc>
              <a:spcBef>
                <a:spcPts val="600"/>
              </a:spcBef>
              <a:spcAft>
                <a:spcPts val="0"/>
              </a:spcAft>
              <a:buClr>
                <a:srgbClr val="FFFFFF"/>
              </a:buClr>
              <a:buSzPct val="25000"/>
              <a:buFont typeface="Calibri" panose="020F0502020204030204" pitchFamily="34" charset="0"/>
              <a:buNone/>
              <a:tabLst/>
              <a:defRPr/>
            </a:pPr>
            <a:r>
              <a:rPr kumimoji="0" lang="fr-FR" sz="1400" b="0" i="0" u="none" strike="noStrike" kern="1200" cap="none" spc="-20" normalizeH="0" baseline="0" noProof="0">
                <a:ln>
                  <a:noFill/>
                </a:ln>
                <a:solidFill>
                  <a:srgbClr val="FFFFFF"/>
                </a:solidFill>
                <a:effectLst/>
                <a:uLnTx/>
                <a:uFillTx/>
                <a:latin typeface="Helvetica 75 Bold" panose="020B0804020202020204" pitchFamily="34" charset="0"/>
                <a:ea typeface="+mn-ea"/>
                <a:cs typeface="+mn-cs"/>
              </a:rPr>
              <a:t>Deuxième niveau</a:t>
            </a:r>
          </a:p>
        </p:txBody>
      </p:sp>
    </p:spTree>
    <p:extLst>
      <p:ext uri="{BB962C8B-B14F-4D97-AF65-F5344CB8AC3E}">
        <p14:creationId xmlns:p14="http://schemas.microsoft.com/office/powerpoint/2010/main" val="23494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55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xel_statique_3">
    <p:spTree>
      <p:nvGrpSpPr>
        <p:cNvPr id="1" name=""/>
        <p:cNvGrpSpPr/>
        <p:nvPr/>
      </p:nvGrpSpPr>
      <p:grpSpPr>
        <a:xfrm>
          <a:off x="0" y="0"/>
          <a:ext cx="0" cy="0"/>
          <a:chOff x="0" y="0"/>
          <a:chExt cx="0" cy="0"/>
        </a:xfrm>
      </p:grpSpPr>
      <p:grpSp>
        <p:nvGrpSpPr>
          <p:cNvPr id="4" name="Pixels">
            <a:extLst>
              <a:ext uri="{FF2B5EF4-FFF2-40B4-BE49-F238E27FC236}">
                <a16:creationId xmlns:a16="http://schemas.microsoft.com/office/drawing/2014/main" id="{80023CF7-7612-8302-F95B-0871E6544CEF}"/>
              </a:ext>
            </a:extLst>
          </p:cNvPr>
          <p:cNvGrpSpPr>
            <a:grpSpLocks noGrp="1" noUngrp="1" noRot="1" noMove="1" noResize="1"/>
          </p:cNvGrpSpPr>
          <p:nvPr userDrawn="1"/>
        </p:nvGrpSpPr>
        <p:grpSpPr>
          <a:xfrm>
            <a:off x="0" y="0"/>
            <a:ext cx="9144000" cy="5143500"/>
            <a:chOff x="0" y="0"/>
            <a:chExt cx="9144000" cy="5143500"/>
          </a:xfrm>
          <a:solidFill>
            <a:schemeClr val="bg1"/>
          </a:solidFill>
        </p:grpSpPr>
        <p:sp>
          <p:nvSpPr>
            <p:cNvPr id="5" name="Freeform: Shape 4">
              <a:extLst>
                <a:ext uri="{FF2B5EF4-FFF2-40B4-BE49-F238E27FC236}">
                  <a16:creationId xmlns:a16="http://schemas.microsoft.com/office/drawing/2014/main" id="{4CC2E27B-4395-7DF3-6D83-759A410A0A29}"/>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 name="Freeform: Shape 5">
              <a:extLst>
                <a:ext uri="{FF2B5EF4-FFF2-40B4-BE49-F238E27FC236}">
                  <a16:creationId xmlns:a16="http://schemas.microsoft.com/office/drawing/2014/main" id="{8BF3D1FD-D1E4-FFA4-6940-83AB4F678D00}"/>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 name="Freeform: Shape 6">
              <a:extLst>
                <a:ext uri="{FF2B5EF4-FFF2-40B4-BE49-F238E27FC236}">
                  <a16:creationId xmlns:a16="http://schemas.microsoft.com/office/drawing/2014/main" id="{3C8E39FF-3524-AEA5-18EC-EAEB91C7FD7D}"/>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 name="Freeform: Shape 7">
              <a:extLst>
                <a:ext uri="{FF2B5EF4-FFF2-40B4-BE49-F238E27FC236}">
                  <a16:creationId xmlns:a16="http://schemas.microsoft.com/office/drawing/2014/main" id="{71819311-1017-0AB7-26F6-F2420B7F1CE9}"/>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 name="Freeform: Shape 8">
              <a:extLst>
                <a:ext uri="{FF2B5EF4-FFF2-40B4-BE49-F238E27FC236}">
                  <a16:creationId xmlns:a16="http://schemas.microsoft.com/office/drawing/2014/main" id="{93EB674F-5D48-8DFD-1485-B89760ACF3E5}"/>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 name="Freeform: Shape 9">
              <a:extLst>
                <a:ext uri="{FF2B5EF4-FFF2-40B4-BE49-F238E27FC236}">
                  <a16:creationId xmlns:a16="http://schemas.microsoft.com/office/drawing/2014/main" id="{157E337E-130C-3CA5-9EC8-0EDD44060FFC}"/>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483EDB89-955F-2CE4-3342-BD6138DC894F}"/>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BABE0AFD-E86B-2118-991D-E4743DD42F7C}"/>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784DEBAA-C802-7978-083A-DAC033EDB77E}"/>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F9B3A7F1-9EBC-8709-C2A7-8CE497D300E0}"/>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EC36CADF-E1B5-45DE-22F1-5BF0E00B970C}"/>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BFA19A1-E498-4764-62E9-D42DB52BDDF3}"/>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637BC41C-70A5-3BD8-9943-67ADE27957DE}"/>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F226CD17-7C08-90E4-8776-B1DF1D2EAA96}"/>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678C7BAC-D52C-901A-0CE8-0688DC727975}"/>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0" name="Freeform: Shape 19">
              <a:extLst>
                <a:ext uri="{FF2B5EF4-FFF2-40B4-BE49-F238E27FC236}">
                  <a16:creationId xmlns:a16="http://schemas.microsoft.com/office/drawing/2014/main" id="{79320A07-E23B-606D-EF1D-BC8C0C21401B}"/>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 name="Freeform: Shape 20">
              <a:extLst>
                <a:ext uri="{FF2B5EF4-FFF2-40B4-BE49-F238E27FC236}">
                  <a16:creationId xmlns:a16="http://schemas.microsoft.com/office/drawing/2014/main" id="{97451A6B-C7AE-AF4C-AA48-EC8677F3DEF4}"/>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2" name="Freeform: Shape 21">
              <a:extLst>
                <a:ext uri="{FF2B5EF4-FFF2-40B4-BE49-F238E27FC236}">
                  <a16:creationId xmlns:a16="http://schemas.microsoft.com/office/drawing/2014/main" id="{3C6B2764-FA46-2EAA-0A27-2D3A30A033D5}"/>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 name="Freeform: Shape 22">
              <a:extLst>
                <a:ext uri="{FF2B5EF4-FFF2-40B4-BE49-F238E27FC236}">
                  <a16:creationId xmlns:a16="http://schemas.microsoft.com/office/drawing/2014/main" id="{FF7588DD-7150-F5B4-E02A-F3019E326C1B}"/>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 name="Freeform: Shape 23">
              <a:extLst>
                <a:ext uri="{FF2B5EF4-FFF2-40B4-BE49-F238E27FC236}">
                  <a16:creationId xmlns:a16="http://schemas.microsoft.com/office/drawing/2014/main" id="{C34CDA98-79DE-3F77-162B-CA755D5C3DF5}"/>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 name="Freeform: Shape 24">
              <a:extLst>
                <a:ext uri="{FF2B5EF4-FFF2-40B4-BE49-F238E27FC236}">
                  <a16:creationId xmlns:a16="http://schemas.microsoft.com/office/drawing/2014/main" id="{911C1296-B7D7-330C-E227-96D9970038B9}"/>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 name="Freeform: Shape 25">
              <a:extLst>
                <a:ext uri="{FF2B5EF4-FFF2-40B4-BE49-F238E27FC236}">
                  <a16:creationId xmlns:a16="http://schemas.microsoft.com/office/drawing/2014/main" id="{494902A0-9A51-B61C-0257-384D26269649}"/>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 name="Freeform: Shape 26">
              <a:extLst>
                <a:ext uri="{FF2B5EF4-FFF2-40B4-BE49-F238E27FC236}">
                  <a16:creationId xmlns:a16="http://schemas.microsoft.com/office/drawing/2014/main" id="{709B6248-FB82-5581-D52B-70EB740D4E9E}"/>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 name="Freeform: Shape 27">
              <a:extLst>
                <a:ext uri="{FF2B5EF4-FFF2-40B4-BE49-F238E27FC236}">
                  <a16:creationId xmlns:a16="http://schemas.microsoft.com/office/drawing/2014/main" id="{B5932B7F-7982-771A-BD08-9D0CABBB4FC9}"/>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 name="Freeform: Shape 28">
              <a:extLst>
                <a:ext uri="{FF2B5EF4-FFF2-40B4-BE49-F238E27FC236}">
                  <a16:creationId xmlns:a16="http://schemas.microsoft.com/office/drawing/2014/main" id="{B7F4DE5F-C1C7-465C-D290-6334C9A3477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0" name="Freeform: Shape 29">
              <a:extLst>
                <a:ext uri="{FF2B5EF4-FFF2-40B4-BE49-F238E27FC236}">
                  <a16:creationId xmlns:a16="http://schemas.microsoft.com/office/drawing/2014/main" id="{4276BAD6-AB43-684E-73A2-D8B57DD77B92}"/>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1" name="Freeform: Shape 30">
              <a:extLst>
                <a:ext uri="{FF2B5EF4-FFF2-40B4-BE49-F238E27FC236}">
                  <a16:creationId xmlns:a16="http://schemas.microsoft.com/office/drawing/2014/main" id="{A69A8C06-9B23-DE0F-0350-26AE469FA837}"/>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2" name="Freeform: Shape 31">
              <a:extLst>
                <a:ext uri="{FF2B5EF4-FFF2-40B4-BE49-F238E27FC236}">
                  <a16:creationId xmlns:a16="http://schemas.microsoft.com/office/drawing/2014/main" id="{FAAFF054-CEAC-9A3F-3F43-7BE334A7BB6E}"/>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3" name="Freeform: Shape 32">
              <a:extLst>
                <a:ext uri="{FF2B5EF4-FFF2-40B4-BE49-F238E27FC236}">
                  <a16:creationId xmlns:a16="http://schemas.microsoft.com/office/drawing/2014/main" id="{74D45256-CBD4-8A2E-D3D0-112FA2B112BD}"/>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4" name="Freeform: Shape 33">
              <a:extLst>
                <a:ext uri="{FF2B5EF4-FFF2-40B4-BE49-F238E27FC236}">
                  <a16:creationId xmlns:a16="http://schemas.microsoft.com/office/drawing/2014/main" id="{72DE4B20-11C7-2D0A-6DFA-3D2E2072C1A0}"/>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5" name="Freeform: Shape 34">
              <a:extLst>
                <a:ext uri="{FF2B5EF4-FFF2-40B4-BE49-F238E27FC236}">
                  <a16:creationId xmlns:a16="http://schemas.microsoft.com/office/drawing/2014/main" id="{B27D7E1C-FAAD-C77F-0C5F-DD9489B7CF60}"/>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6" name="Freeform: Shape 35">
              <a:extLst>
                <a:ext uri="{FF2B5EF4-FFF2-40B4-BE49-F238E27FC236}">
                  <a16:creationId xmlns:a16="http://schemas.microsoft.com/office/drawing/2014/main" id="{7DE50B40-52C1-23E8-73BD-0A1A7D59EC6C}"/>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7" name="Freeform: Shape 36">
              <a:extLst>
                <a:ext uri="{FF2B5EF4-FFF2-40B4-BE49-F238E27FC236}">
                  <a16:creationId xmlns:a16="http://schemas.microsoft.com/office/drawing/2014/main" id="{6CFDC0E6-F85A-205E-D18F-6307FCF914E4}"/>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8" name="Freeform: Shape 37">
              <a:extLst>
                <a:ext uri="{FF2B5EF4-FFF2-40B4-BE49-F238E27FC236}">
                  <a16:creationId xmlns:a16="http://schemas.microsoft.com/office/drawing/2014/main" id="{5F70D294-5F33-51AC-A6C6-49C8EB03AA43}"/>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9" name="Freeform: Shape 38">
              <a:extLst>
                <a:ext uri="{FF2B5EF4-FFF2-40B4-BE49-F238E27FC236}">
                  <a16:creationId xmlns:a16="http://schemas.microsoft.com/office/drawing/2014/main" id="{280994CA-8A30-FC83-048F-D174251414E5}"/>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0" name="Freeform: Shape 39">
              <a:extLst>
                <a:ext uri="{FF2B5EF4-FFF2-40B4-BE49-F238E27FC236}">
                  <a16:creationId xmlns:a16="http://schemas.microsoft.com/office/drawing/2014/main" id="{94CF7AB2-1246-4B2F-7054-7671CE93D699}"/>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1" name="Freeform: Shape 40">
              <a:extLst>
                <a:ext uri="{FF2B5EF4-FFF2-40B4-BE49-F238E27FC236}">
                  <a16:creationId xmlns:a16="http://schemas.microsoft.com/office/drawing/2014/main" id="{49420820-55B2-EA10-2AC5-4975425FEEAC}"/>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2" name="Freeform: Shape 41">
              <a:extLst>
                <a:ext uri="{FF2B5EF4-FFF2-40B4-BE49-F238E27FC236}">
                  <a16:creationId xmlns:a16="http://schemas.microsoft.com/office/drawing/2014/main" id="{DD48F02F-AF54-2AC1-1605-15032403D2CD}"/>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3" name="Freeform: Shape 42">
              <a:extLst>
                <a:ext uri="{FF2B5EF4-FFF2-40B4-BE49-F238E27FC236}">
                  <a16:creationId xmlns:a16="http://schemas.microsoft.com/office/drawing/2014/main" id="{E034E841-463A-B027-D7E3-5E1D6085A017}"/>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4" name="Freeform: Shape 43">
              <a:extLst>
                <a:ext uri="{FF2B5EF4-FFF2-40B4-BE49-F238E27FC236}">
                  <a16:creationId xmlns:a16="http://schemas.microsoft.com/office/drawing/2014/main" id="{99A70D11-45BE-358E-F40B-DA8161BB0AEA}"/>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5" name="Freeform: Shape 44">
              <a:extLst>
                <a:ext uri="{FF2B5EF4-FFF2-40B4-BE49-F238E27FC236}">
                  <a16:creationId xmlns:a16="http://schemas.microsoft.com/office/drawing/2014/main" id="{F8761792-DDDD-0152-87D3-2CF1A7D1AE16}"/>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6" name="Freeform: Shape 45">
              <a:extLst>
                <a:ext uri="{FF2B5EF4-FFF2-40B4-BE49-F238E27FC236}">
                  <a16:creationId xmlns:a16="http://schemas.microsoft.com/office/drawing/2014/main" id="{47F7F604-F78E-13EC-0203-222DC85FB366}"/>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7" name="Freeform: Shape 46">
              <a:extLst>
                <a:ext uri="{FF2B5EF4-FFF2-40B4-BE49-F238E27FC236}">
                  <a16:creationId xmlns:a16="http://schemas.microsoft.com/office/drawing/2014/main" id="{287C8C18-1435-2735-6ED0-C5E091F21811}"/>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8" name="Freeform: Shape 47">
              <a:extLst>
                <a:ext uri="{FF2B5EF4-FFF2-40B4-BE49-F238E27FC236}">
                  <a16:creationId xmlns:a16="http://schemas.microsoft.com/office/drawing/2014/main" id="{9821AA03-DD7F-2B50-D3B3-9A2FD37175A5}"/>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9" name="Freeform: Shape 48">
              <a:extLst>
                <a:ext uri="{FF2B5EF4-FFF2-40B4-BE49-F238E27FC236}">
                  <a16:creationId xmlns:a16="http://schemas.microsoft.com/office/drawing/2014/main" id="{33AC04AD-E10C-8E4E-44D8-BC65BED07C8D}"/>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0" name="Freeform: Shape 49">
              <a:extLst>
                <a:ext uri="{FF2B5EF4-FFF2-40B4-BE49-F238E27FC236}">
                  <a16:creationId xmlns:a16="http://schemas.microsoft.com/office/drawing/2014/main" id="{409F9026-EF4B-D92E-65BB-86B8567FDC25}"/>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1" name="Freeform: Shape 50">
              <a:extLst>
                <a:ext uri="{FF2B5EF4-FFF2-40B4-BE49-F238E27FC236}">
                  <a16:creationId xmlns:a16="http://schemas.microsoft.com/office/drawing/2014/main" id="{167241AA-9AE7-67B5-4E25-AE7C5C8C742D}"/>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2" name="Freeform: Shape 51">
              <a:extLst>
                <a:ext uri="{FF2B5EF4-FFF2-40B4-BE49-F238E27FC236}">
                  <a16:creationId xmlns:a16="http://schemas.microsoft.com/office/drawing/2014/main" id="{A45381A8-046B-F882-0748-4832EC5AF87B}"/>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3" name="Freeform: Shape 52">
              <a:extLst>
                <a:ext uri="{FF2B5EF4-FFF2-40B4-BE49-F238E27FC236}">
                  <a16:creationId xmlns:a16="http://schemas.microsoft.com/office/drawing/2014/main" id="{6F05B54F-920A-F602-935C-E62E65618E83}"/>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4" name="Freeform: Shape 53">
              <a:extLst>
                <a:ext uri="{FF2B5EF4-FFF2-40B4-BE49-F238E27FC236}">
                  <a16:creationId xmlns:a16="http://schemas.microsoft.com/office/drawing/2014/main" id="{7C03D694-5D5A-DD1A-FB8E-A7660B147FAB}"/>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5" name="Freeform: Shape 54">
              <a:extLst>
                <a:ext uri="{FF2B5EF4-FFF2-40B4-BE49-F238E27FC236}">
                  <a16:creationId xmlns:a16="http://schemas.microsoft.com/office/drawing/2014/main" id="{2599918C-ED60-FB7B-A4A4-A03D96954993}"/>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6" name="Freeform: Shape 55">
              <a:extLst>
                <a:ext uri="{FF2B5EF4-FFF2-40B4-BE49-F238E27FC236}">
                  <a16:creationId xmlns:a16="http://schemas.microsoft.com/office/drawing/2014/main" id="{6C6C59C7-A001-90B4-6F66-597B0734E327}"/>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7" name="Freeform: Shape 56">
              <a:extLst>
                <a:ext uri="{FF2B5EF4-FFF2-40B4-BE49-F238E27FC236}">
                  <a16:creationId xmlns:a16="http://schemas.microsoft.com/office/drawing/2014/main" id="{4AE5578A-BC59-D541-F5F1-3FFD29736DA3}"/>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8" name="Freeform: Shape 57">
              <a:extLst>
                <a:ext uri="{FF2B5EF4-FFF2-40B4-BE49-F238E27FC236}">
                  <a16:creationId xmlns:a16="http://schemas.microsoft.com/office/drawing/2014/main" id="{0CDC8994-3B1C-0738-1136-9B6E52D83047}"/>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9" name="Freeform: Shape 58">
              <a:extLst>
                <a:ext uri="{FF2B5EF4-FFF2-40B4-BE49-F238E27FC236}">
                  <a16:creationId xmlns:a16="http://schemas.microsoft.com/office/drawing/2014/main" id="{EF61E12A-991B-1F4A-F902-CBBD88A19393}"/>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0" name="Freeform: Shape 59">
              <a:extLst>
                <a:ext uri="{FF2B5EF4-FFF2-40B4-BE49-F238E27FC236}">
                  <a16:creationId xmlns:a16="http://schemas.microsoft.com/office/drawing/2014/main" id="{95079015-6549-AF08-5E10-5A4938CCD6A4}"/>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1" name="Freeform: Shape 60">
              <a:extLst>
                <a:ext uri="{FF2B5EF4-FFF2-40B4-BE49-F238E27FC236}">
                  <a16:creationId xmlns:a16="http://schemas.microsoft.com/office/drawing/2014/main" id="{28701BD1-533C-9ED1-4ACE-232AE02BAEDC}"/>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2" name="Freeform: Shape 61">
              <a:extLst>
                <a:ext uri="{FF2B5EF4-FFF2-40B4-BE49-F238E27FC236}">
                  <a16:creationId xmlns:a16="http://schemas.microsoft.com/office/drawing/2014/main" id="{BE0CF30F-B0BB-9B98-9C7F-5E0702029B9C}"/>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63" name="Freeform: Shape 62">
              <a:extLst>
                <a:ext uri="{FF2B5EF4-FFF2-40B4-BE49-F238E27FC236}">
                  <a16:creationId xmlns:a16="http://schemas.microsoft.com/office/drawing/2014/main" id="{21ED5217-F411-3B42-E32B-50C36D540332}"/>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4" name="Freeform: Shape 63">
              <a:extLst>
                <a:ext uri="{FF2B5EF4-FFF2-40B4-BE49-F238E27FC236}">
                  <a16:creationId xmlns:a16="http://schemas.microsoft.com/office/drawing/2014/main" id="{784AD2B3-D824-BB8C-7FD2-62124C415FCD}"/>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5" name="Freeform: Shape 64">
              <a:extLst>
                <a:ext uri="{FF2B5EF4-FFF2-40B4-BE49-F238E27FC236}">
                  <a16:creationId xmlns:a16="http://schemas.microsoft.com/office/drawing/2014/main" id="{747FA811-9DFA-B32A-D40E-4B88BAA5BDC2}"/>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6" name="Freeform: Shape 65">
              <a:extLst>
                <a:ext uri="{FF2B5EF4-FFF2-40B4-BE49-F238E27FC236}">
                  <a16:creationId xmlns:a16="http://schemas.microsoft.com/office/drawing/2014/main" id="{ABCCD7EF-0967-E1EB-B086-738291DED958}"/>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7" name="Freeform: Shape 66">
              <a:extLst>
                <a:ext uri="{FF2B5EF4-FFF2-40B4-BE49-F238E27FC236}">
                  <a16:creationId xmlns:a16="http://schemas.microsoft.com/office/drawing/2014/main" id="{8390D45E-2963-82EC-15E7-9D73414DEB3B}"/>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8" name="Freeform: Shape 67">
              <a:extLst>
                <a:ext uri="{FF2B5EF4-FFF2-40B4-BE49-F238E27FC236}">
                  <a16:creationId xmlns:a16="http://schemas.microsoft.com/office/drawing/2014/main" id="{848C3B9B-3B93-6831-028E-A7D76A0731B2}"/>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9" name="Freeform: Shape 68">
              <a:extLst>
                <a:ext uri="{FF2B5EF4-FFF2-40B4-BE49-F238E27FC236}">
                  <a16:creationId xmlns:a16="http://schemas.microsoft.com/office/drawing/2014/main" id="{19F77C2D-F840-7A93-C5C9-46C94C8E671B}"/>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0" name="Freeform: Shape 69">
              <a:extLst>
                <a:ext uri="{FF2B5EF4-FFF2-40B4-BE49-F238E27FC236}">
                  <a16:creationId xmlns:a16="http://schemas.microsoft.com/office/drawing/2014/main" id="{FC457D28-66D6-5619-8978-DC21589612B4}"/>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71" name="Freeform: Shape 70">
              <a:extLst>
                <a:ext uri="{FF2B5EF4-FFF2-40B4-BE49-F238E27FC236}">
                  <a16:creationId xmlns:a16="http://schemas.microsoft.com/office/drawing/2014/main" id="{259089B3-DD8A-FE1B-E908-F31B31F86D26}"/>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2" name="Freeform: Shape 71">
              <a:extLst>
                <a:ext uri="{FF2B5EF4-FFF2-40B4-BE49-F238E27FC236}">
                  <a16:creationId xmlns:a16="http://schemas.microsoft.com/office/drawing/2014/main" id="{25E057D9-9417-08B3-8B6A-E1A62D9E6C97}"/>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3" name="Freeform: Shape 72">
              <a:extLst>
                <a:ext uri="{FF2B5EF4-FFF2-40B4-BE49-F238E27FC236}">
                  <a16:creationId xmlns:a16="http://schemas.microsoft.com/office/drawing/2014/main" id="{9B41A78A-F325-CF84-B92A-01A0BD91087A}"/>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4" name="Freeform: Shape 73">
              <a:extLst>
                <a:ext uri="{FF2B5EF4-FFF2-40B4-BE49-F238E27FC236}">
                  <a16:creationId xmlns:a16="http://schemas.microsoft.com/office/drawing/2014/main" id="{213D7E1A-8A3A-7703-D119-443B5945086C}"/>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5" name="Freeform: Shape 74">
              <a:extLst>
                <a:ext uri="{FF2B5EF4-FFF2-40B4-BE49-F238E27FC236}">
                  <a16:creationId xmlns:a16="http://schemas.microsoft.com/office/drawing/2014/main" id="{B11E442C-4D1A-3BB4-8DAA-5D1454E732EA}"/>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6" name="Freeform: Shape 75">
              <a:extLst>
                <a:ext uri="{FF2B5EF4-FFF2-40B4-BE49-F238E27FC236}">
                  <a16:creationId xmlns:a16="http://schemas.microsoft.com/office/drawing/2014/main" id="{9211162C-74A0-027D-B85E-56FDC2B2329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7" name="Freeform: Shape 76">
              <a:extLst>
                <a:ext uri="{FF2B5EF4-FFF2-40B4-BE49-F238E27FC236}">
                  <a16:creationId xmlns:a16="http://schemas.microsoft.com/office/drawing/2014/main" id="{53F45091-4BC0-73EE-EA5A-1F2ABB8257E0}"/>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8" name="Freeform: Shape 77">
              <a:extLst>
                <a:ext uri="{FF2B5EF4-FFF2-40B4-BE49-F238E27FC236}">
                  <a16:creationId xmlns:a16="http://schemas.microsoft.com/office/drawing/2014/main" id="{4CD6293C-0CE2-C415-FCBE-F9ABBE6FE50C}"/>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9" name="Freeform: Shape 78">
              <a:extLst>
                <a:ext uri="{FF2B5EF4-FFF2-40B4-BE49-F238E27FC236}">
                  <a16:creationId xmlns:a16="http://schemas.microsoft.com/office/drawing/2014/main" id="{20C102CA-C208-A8EE-BA75-5BFEEBADF1D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0" name="Freeform: Shape 79">
              <a:extLst>
                <a:ext uri="{FF2B5EF4-FFF2-40B4-BE49-F238E27FC236}">
                  <a16:creationId xmlns:a16="http://schemas.microsoft.com/office/drawing/2014/main" id="{D4E7B816-860F-35C8-59D8-E56885221AA8}"/>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1" name="Freeform: Shape 80">
              <a:extLst>
                <a:ext uri="{FF2B5EF4-FFF2-40B4-BE49-F238E27FC236}">
                  <a16:creationId xmlns:a16="http://schemas.microsoft.com/office/drawing/2014/main" id="{561846AC-72B2-6C46-F69D-077279F6C1E0}"/>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2" name="Freeform: Shape 81">
              <a:extLst>
                <a:ext uri="{FF2B5EF4-FFF2-40B4-BE49-F238E27FC236}">
                  <a16:creationId xmlns:a16="http://schemas.microsoft.com/office/drawing/2014/main" id="{81CC8753-D5E6-3E2D-A888-1CAD30F82947}"/>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3" name="Freeform: Shape 82">
              <a:extLst>
                <a:ext uri="{FF2B5EF4-FFF2-40B4-BE49-F238E27FC236}">
                  <a16:creationId xmlns:a16="http://schemas.microsoft.com/office/drawing/2014/main" id="{4A7B2C34-C34D-AB15-723B-CD772728386B}"/>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4" name="Freeform: Shape 83">
              <a:extLst>
                <a:ext uri="{FF2B5EF4-FFF2-40B4-BE49-F238E27FC236}">
                  <a16:creationId xmlns:a16="http://schemas.microsoft.com/office/drawing/2014/main" id="{9E0757D6-B1D6-F89B-2D02-71AA5BB924CF}"/>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85" name="Freeform: Shape 84">
              <a:extLst>
                <a:ext uri="{FF2B5EF4-FFF2-40B4-BE49-F238E27FC236}">
                  <a16:creationId xmlns:a16="http://schemas.microsoft.com/office/drawing/2014/main" id="{30334527-0542-818E-A262-4F93FB99543C}"/>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6" name="Freeform: Shape 85">
              <a:extLst>
                <a:ext uri="{FF2B5EF4-FFF2-40B4-BE49-F238E27FC236}">
                  <a16:creationId xmlns:a16="http://schemas.microsoft.com/office/drawing/2014/main" id="{8FF000A8-D1F6-DA97-CC02-ED8D460673A7}"/>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7" name="Freeform: Shape 86">
              <a:extLst>
                <a:ext uri="{FF2B5EF4-FFF2-40B4-BE49-F238E27FC236}">
                  <a16:creationId xmlns:a16="http://schemas.microsoft.com/office/drawing/2014/main" id="{238CED25-E683-45CF-DA19-9C33DB93CD18}"/>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8" name="Freeform: Shape 87">
              <a:extLst>
                <a:ext uri="{FF2B5EF4-FFF2-40B4-BE49-F238E27FC236}">
                  <a16:creationId xmlns:a16="http://schemas.microsoft.com/office/drawing/2014/main" id="{B57E25A7-5EAB-01FB-0A6F-2B6B507432CD}"/>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9" name="Freeform: Shape 88">
              <a:extLst>
                <a:ext uri="{FF2B5EF4-FFF2-40B4-BE49-F238E27FC236}">
                  <a16:creationId xmlns:a16="http://schemas.microsoft.com/office/drawing/2014/main" id="{54447D5E-5D2D-4342-9CBF-DF4019CD1498}"/>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0" name="Freeform: Shape 89">
              <a:extLst>
                <a:ext uri="{FF2B5EF4-FFF2-40B4-BE49-F238E27FC236}">
                  <a16:creationId xmlns:a16="http://schemas.microsoft.com/office/drawing/2014/main" id="{6C5865A3-8F59-6B6E-C357-4AD0F556B74B}"/>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1" name="Freeform: Shape 90">
              <a:extLst>
                <a:ext uri="{FF2B5EF4-FFF2-40B4-BE49-F238E27FC236}">
                  <a16:creationId xmlns:a16="http://schemas.microsoft.com/office/drawing/2014/main" id="{4271EF2F-866F-7175-53EE-974C360FEAAE}"/>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2" name="Freeform: Shape 91">
              <a:extLst>
                <a:ext uri="{FF2B5EF4-FFF2-40B4-BE49-F238E27FC236}">
                  <a16:creationId xmlns:a16="http://schemas.microsoft.com/office/drawing/2014/main" id="{1721EC79-70AB-0218-8BF8-E212E88F5A6D}"/>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3" name="Freeform: Shape 92">
              <a:extLst>
                <a:ext uri="{FF2B5EF4-FFF2-40B4-BE49-F238E27FC236}">
                  <a16:creationId xmlns:a16="http://schemas.microsoft.com/office/drawing/2014/main" id="{C827C38A-67E2-D2F8-FECC-BEF934D64ADA}"/>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4" name="Freeform: Shape 93">
              <a:extLst>
                <a:ext uri="{FF2B5EF4-FFF2-40B4-BE49-F238E27FC236}">
                  <a16:creationId xmlns:a16="http://schemas.microsoft.com/office/drawing/2014/main" id="{ECA95EDE-71D9-386C-BBCA-91C2AE729599}"/>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5" name="Freeform: Shape 94">
              <a:extLst>
                <a:ext uri="{FF2B5EF4-FFF2-40B4-BE49-F238E27FC236}">
                  <a16:creationId xmlns:a16="http://schemas.microsoft.com/office/drawing/2014/main" id="{CB52AEE2-FCED-0818-4E87-95D1EB52BC13}"/>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6" name="Freeform: Shape 95">
              <a:extLst>
                <a:ext uri="{FF2B5EF4-FFF2-40B4-BE49-F238E27FC236}">
                  <a16:creationId xmlns:a16="http://schemas.microsoft.com/office/drawing/2014/main" id="{A483F5A3-BBF5-FC1C-266A-AA3CC08806E3}"/>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7" name="Freeform: Shape 96">
              <a:extLst>
                <a:ext uri="{FF2B5EF4-FFF2-40B4-BE49-F238E27FC236}">
                  <a16:creationId xmlns:a16="http://schemas.microsoft.com/office/drawing/2014/main" id="{991B9CAE-6053-3DCD-5D66-A73F2847D4C1}"/>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8" name="Freeform: Shape 97">
              <a:extLst>
                <a:ext uri="{FF2B5EF4-FFF2-40B4-BE49-F238E27FC236}">
                  <a16:creationId xmlns:a16="http://schemas.microsoft.com/office/drawing/2014/main" id="{E308FCFC-318D-BDAC-0E2B-5E68E436C891}"/>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9" name="Freeform: Shape 98">
              <a:extLst>
                <a:ext uri="{FF2B5EF4-FFF2-40B4-BE49-F238E27FC236}">
                  <a16:creationId xmlns:a16="http://schemas.microsoft.com/office/drawing/2014/main" id="{1D8461E9-6AC1-0098-8E91-671DB9625217}"/>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0" name="Freeform: Shape 99">
              <a:extLst>
                <a:ext uri="{FF2B5EF4-FFF2-40B4-BE49-F238E27FC236}">
                  <a16:creationId xmlns:a16="http://schemas.microsoft.com/office/drawing/2014/main" id="{3D32566D-9751-D225-60C7-2100199323FE}"/>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1" name="Freeform: Shape 100">
              <a:extLst>
                <a:ext uri="{FF2B5EF4-FFF2-40B4-BE49-F238E27FC236}">
                  <a16:creationId xmlns:a16="http://schemas.microsoft.com/office/drawing/2014/main" id="{2F655500-79D6-9DC4-70CE-10DC269B7304}"/>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2" name="Freeform: Shape 101">
              <a:extLst>
                <a:ext uri="{FF2B5EF4-FFF2-40B4-BE49-F238E27FC236}">
                  <a16:creationId xmlns:a16="http://schemas.microsoft.com/office/drawing/2014/main" id="{7D03A24A-587A-80B7-01FB-EDF7BA1D2B78}"/>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3" name="Freeform: Shape 102">
              <a:extLst>
                <a:ext uri="{FF2B5EF4-FFF2-40B4-BE49-F238E27FC236}">
                  <a16:creationId xmlns:a16="http://schemas.microsoft.com/office/drawing/2014/main" id="{6807F1A9-D8DC-2259-38E3-E1A586638CD5}"/>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4" name="Freeform: Shape 103">
              <a:extLst>
                <a:ext uri="{FF2B5EF4-FFF2-40B4-BE49-F238E27FC236}">
                  <a16:creationId xmlns:a16="http://schemas.microsoft.com/office/drawing/2014/main" id="{E091CF0D-6EBB-FF5C-73F9-DF66C29C938F}"/>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5" name="Freeform: Shape 104">
              <a:extLst>
                <a:ext uri="{FF2B5EF4-FFF2-40B4-BE49-F238E27FC236}">
                  <a16:creationId xmlns:a16="http://schemas.microsoft.com/office/drawing/2014/main" id="{56EDCD40-4DDA-8572-3C97-0F37E489B59F}"/>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6" name="Freeform: Shape 105">
              <a:extLst>
                <a:ext uri="{FF2B5EF4-FFF2-40B4-BE49-F238E27FC236}">
                  <a16:creationId xmlns:a16="http://schemas.microsoft.com/office/drawing/2014/main" id="{E4EE5A66-82EA-2384-4E75-3CC27B0F8B5C}"/>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7" name="Freeform: Shape 106">
              <a:extLst>
                <a:ext uri="{FF2B5EF4-FFF2-40B4-BE49-F238E27FC236}">
                  <a16:creationId xmlns:a16="http://schemas.microsoft.com/office/drawing/2014/main" id="{782A4D2E-BC81-96C5-B12C-A97B252378A5}"/>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8" name="Freeform: Shape 107">
              <a:extLst>
                <a:ext uri="{FF2B5EF4-FFF2-40B4-BE49-F238E27FC236}">
                  <a16:creationId xmlns:a16="http://schemas.microsoft.com/office/drawing/2014/main" id="{C95031E4-CB09-5632-2DA0-13293FD84092}"/>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09" name="Freeform: Shape 108">
              <a:extLst>
                <a:ext uri="{FF2B5EF4-FFF2-40B4-BE49-F238E27FC236}">
                  <a16:creationId xmlns:a16="http://schemas.microsoft.com/office/drawing/2014/main" id="{60FB815D-8F5C-9EA1-0F4A-B5D909FB565A}"/>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0" name="Freeform: Shape 109">
              <a:extLst>
                <a:ext uri="{FF2B5EF4-FFF2-40B4-BE49-F238E27FC236}">
                  <a16:creationId xmlns:a16="http://schemas.microsoft.com/office/drawing/2014/main" id="{118F29B0-D6E1-2229-2370-3E8460226B38}"/>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1" name="Freeform: Shape 110">
              <a:extLst>
                <a:ext uri="{FF2B5EF4-FFF2-40B4-BE49-F238E27FC236}">
                  <a16:creationId xmlns:a16="http://schemas.microsoft.com/office/drawing/2014/main" id="{5FA7F96C-0C88-D338-88FA-D26F585E7D5C}"/>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2" name="Freeform: Shape 111">
              <a:extLst>
                <a:ext uri="{FF2B5EF4-FFF2-40B4-BE49-F238E27FC236}">
                  <a16:creationId xmlns:a16="http://schemas.microsoft.com/office/drawing/2014/main" id="{3F8F4EC2-2FAB-823C-7EC5-367340734922}"/>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3" name="Freeform: Shape 112">
              <a:extLst>
                <a:ext uri="{FF2B5EF4-FFF2-40B4-BE49-F238E27FC236}">
                  <a16:creationId xmlns:a16="http://schemas.microsoft.com/office/drawing/2014/main" id="{46978B74-AB94-9D8F-EB55-F5783CF4144E}"/>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4" name="Freeform: Shape 113">
              <a:extLst>
                <a:ext uri="{FF2B5EF4-FFF2-40B4-BE49-F238E27FC236}">
                  <a16:creationId xmlns:a16="http://schemas.microsoft.com/office/drawing/2014/main" id="{1C82555F-155F-DAC6-6ECB-36327794E836}"/>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5" name="Freeform: Shape 114">
              <a:extLst>
                <a:ext uri="{FF2B5EF4-FFF2-40B4-BE49-F238E27FC236}">
                  <a16:creationId xmlns:a16="http://schemas.microsoft.com/office/drawing/2014/main" id="{9E217227-7441-F6D6-0B90-4008A5AD1618}"/>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16" name="Freeform: Shape 115">
              <a:extLst>
                <a:ext uri="{FF2B5EF4-FFF2-40B4-BE49-F238E27FC236}">
                  <a16:creationId xmlns:a16="http://schemas.microsoft.com/office/drawing/2014/main" id="{BC116666-DD88-9AE5-F779-7A916A095F9C}"/>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7" name="Freeform: Shape 116">
              <a:extLst>
                <a:ext uri="{FF2B5EF4-FFF2-40B4-BE49-F238E27FC236}">
                  <a16:creationId xmlns:a16="http://schemas.microsoft.com/office/drawing/2014/main" id="{79B31EB4-74A7-AB80-4593-B0808D817A69}"/>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8" name="Freeform: Shape 117">
              <a:extLst>
                <a:ext uri="{FF2B5EF4-FFF2-40B4-BE49-F238E27FC236}">
                  <a16:creationId xmlns:a16="http://schemas.microsoft.com/office/drawing/2014/main" id="{4CB7C084-F201-184F-7617-012EA74E97B9}"/>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9" name="Freeform: Shape 118">
              <a:extLst>
                <a:ext uri="{FF2B5EF4-FFF2-40B4-BE49-F238E27FC236}">
                  <a16:creationId xmlns:a16="http://schemas.microsoft.com/office/drawing/2014/main" id="{96A7C405-AAAE-D87C-0620-ADBF691317C7}"/>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0" name="Freeform: Shape 119">
              <a:extLst>
                <a:ext uri="{FF2B5EF4-FFF2-40B4-BE49-F238E27FC236}">
                  <a16:creationId xmlns:a16="http://schemas.microsoft.com/office/drawing/2014/main" id="{F658F4CD-502A-C806-0758-B3EF664FEE5E}"/>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1" name="Freeform: Shape 120">
              <a:extLst>
                <a:ext uri="{FF2B5EF4-FFF2-40B4-BE49-F238E27FC236}">
                  <a16:creationId xmlns:a16="http://schemas.microsoft.com/office/drawing/2014/main" id="{7367FC40-B4FC-0A60-C9F4-B0C28D6988AE}"/>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2" name="Freeform: Shape 121">
              <a:extLst>
                <a:ext uri="{FF2B5EF4-FFF2-40B4-BE49-F238E27FC236}">
                  <a16:creationId xmlns:a16="http://schemas.microsoft.com/office/drawing/2014/main" id="{C18CEFC2-17D7-6812-7A6C-B00B43E59206}"/>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3" name="Freeform: Shape 122">
              <a:extLst>
                <a:ext uri="{FF2B5EF4-FFF2-40B4-BE49-F238E27FC236}">
                  <a16:creationId xmlns:a16="http://schemas.microsoft.com/office/drawing/2014/main" id="{38730C2C-3711-E24A-35C8-3633AFFDB00E}"/>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4" name="Freeform: Shape 123">
              <a:extLst>
                <a:ext uri="{FF2B5EF4-FFF2-40B4-BE49-F238E27FC236}">
                  <a16:creationId xmlns:a16="http://schemas.microsoft.com/office/drawing/2014/main" id="{411CE659-D33E-CDC6-1133-5410B9F8471A}"/>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5" name="Freeform: Shape 124">
              <a:extLst>
                <a:ext uri="{FF2B5EF4-FFF2-40B4-BE49-F238E27FC236}">
                  <a16:creationId xmlns:a16="http://schemas.microsoft.com/office/drawing/2014/main" id="{E29FA526-997D-F4BA-9F8D-AD621E64B382}"/>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6" name="Freeform: Shape 125">
              <a:extLst>
                <a:ext uri="{FF2B5EF4-FFF2-40B4-BE49-F238E27FC236}">
                  <a16:creationId xmlns:a16="http://schemas.microsoft.com/office/drawing/2014/main" id="{B77439E6-5198-7972-3A2F-3C82594115ED}"/>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7" name="Freeform: Shape 126">
              <a:extLst>
                <a:ext uri="{FF2B5EF4-FFF2-40B4-BE49-F238E27FC236}">
                  <a16:creationId xmlns:a16="http://schemas.microsoft.com/office/drawing/2014/main" id="{99E6C473-9BD7-4229-1100-3FC2FDEB89C4}"/>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8" name="Freeform: Shape 127">
              <a:extLst>
                <a:ext uri="{FF2B5EF4-FFF2-40B4-BE49-F238E27FC236}">
                  <a16:creationId xmlns:a16="http://schemas.microsoft.com/office/drawing/2014/main" id="{EE488029-0F68-9CFB-E563-FA20792B9DE3}"/>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9" name="Freeform: Shape 128">
              <a:extLst>
                <a:ext uri="{FF2B5EF4-FFF2-40B4-BE49-F238E27FC236}">
                  <a16:creationId xmlns:a16="http://schemas.microsoft.com/office/drawing/2014/main" id="{BF1AB9CB-EA5A-0762-0F38-6F0CFFE2F7C4}"/>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0" name="Freeform: Shape 129">
              <a:extLst>
                <a:ext uri="{FF2B5EF4-FFF2-40B4-BE49-F238E27FC236}">
                  <a16:creationId xmlns:a16="http://schemas.microsoft.com/office/drawing/2014/main" id="{91BE4A77-58F4-F721-D5DD-AE7CAE03D8A8}"/>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1" name="Freeform: Shape 130">
              <a:extLst>
                <a:ext uri="{FF2B5EF4-FFF2-40B4-BE49-F238E27FC236}">
                  <a16:creationId xmlns:a16="http://schemas.microsoft.com/office/drawing/2014/main" id="{7321ADAB-8DE9-75A7-5E76-213AC43BC446}"/>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2" name="Freeform: Shape 131">
              <a:extLst>
                <a:ext uri="{FF2B5EF4-FFF2-40B4-BE49-F238E27FC236}">
                  <a16:creationId xmlns:a16="http://schemas.microsoft.com/office/drawing/2014/main" id="{BCAB55D8-1918-C127-A3D7-45150BD9E3E9}"/>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33" name="Freeform: Shape 132">
              <a:extLst>
                <a:ext uri="{FF2B5EF4-FFF2-40B4-BE49-F238E27FC236}">
                  <a16:creationId xmlns:a16="http://schemas.microsoft.com/office/drawing/2014/main" id="{0EEBD261-AADC-2C2C-5FE3-E01EC0724F18}"/>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34" name="Freeform: Shape 133">
              <a:extLst>
                <a:ext uri="{FF2B5EF4-FFF2-40B4-BE49-F238E27FC236}">
                  <a16:creationId xmlns:a16="http://schemas.microsoft.com/office/drawing/2014/main" id="{AE634EBE-DA43-C9AB-2BCF-7129F9CD7D93}"/>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5" name="Freeform: Shape 134">
              <a:extLst>
                <a:ext uri="{FF2B5EF4-FFF2-40B4-BE49-F238E27FC236}">
                  <a16:creationId xmlns:a16="http://schemas.microsoft.com/office/drawing/2014/main" id="{7DB5EEBD-9F1B-969B-3CD1-5FA7041AEE88}"/>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6" name="Freeform: Shape 135">
              <a:extLst>
                <a:ext uri="{FF2B5EF4-FFF2-40B4-BE49-F238E27FC236}">
                  <a16:creationId xmlns:a16="http://schemas.microsoft.com/office/drawing/2014/main" id="{55FFC0DC-5D04-7E6E-8942-A54EE127326B}"/>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7" name="Freeform: Shape 136">
              <a:extLst>
                <a:ext uri="{FF2B5EF4-FFF2-40B4-BE49-F238E27FC236}">
                  <a16:creationId xmlns:a16="http://schemas.microsoft.com/office/drawing/2014/main" id="{78AEF6A8-4B36-1347-82D4-E289682AE0C4}"/>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8" name="Freeform: Shape 137">
              <a:extLst>
                <a:ext uri="{FF2B5EF4-FFF2-40B4-BE49-F238E27FC236}">
                  <a16:creationId xmlns:a16="http://schemas.microsoft.com/office/drawing/2014/main" id="{AE9EDB2E-2B26-BF13-DE0C-03C34976AFB0}"/>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9" name="Freeform: Shape 138">
              <a:extLst>
                <a:ext uri="{FF2B5EF4-FFF2-40B4-BE49-F238E27FC236}">
                  <a16:creationId xmlns:a16="http://schemas.microsoft.com/office/drawing/2014/main" id="{70CEF721-D1FB-111B-5813-0FD9AADE81F2}"/>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40" name="Freeform: Shape 139">
              <a:extLst>
                <a:ext uri="{FF2B5EF4-FFF2-40B4-BE49-F238E27FC236}">
                  <a16:creationId xmlns:a16="http://schemas.microsoft.com/office/drawing/2014/main" id="{70177017-D377-6C8D-D133-87EC426EBFEC}"/>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1" name="Freeform: Shape 140">
              <a:extLst>
                <a:ext uri="{FF2B5EF4-FFF2-40B4-BE49-F238E27FC236}">
                  <a16:creationId xmlns:a16="http://schemas.microsoft.com/office/drawing/2014/main" id="{DFC8E38E-913F-7847-1CC9-D658B9FED1A5}"/>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2" name="Freeform: Shape 141">
              <a:extLst>
                <a:ext uri="{FF2B5EF4-FFF2-40B4-BE49-F238E27FC236}">
                  <a16:creationId xmlns:a16="http://schemas.microsoft.com/office/drawing/2014/main" id="{7EFD555E-8176-A056-888F-B20E0827EB0C}"/>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3" name="Freeform: Shape 142">
              <a:extLst>
                <a:ext uri="{FF2B5EF4-FFF2-40B4-BE49-F238E27FC236}">
                  <a16:creationId xmlns:a16="http://schemas.microsoft.com/office/drawing/2014/main" id="{F6394B1D-A285-996A-F6D6-DC7C726C006F}"/>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4" name="Freeform: Shape 143">
              <a:extLst>
                <a:ext uri="{FF2B5EF4-FFF2-40B4-BE49-F238E27FC236}">
                  <a16:creationId xmlns:a16="http://schemas.microsoft.com/office/drawing/2014/main" id="{4E93ED34-3545-73E3-7877-62D36C40BF7D}"/>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5" name="Freeform: Shape 144">
              <a:extLst>
                <a:ext uri="{FF2B5EF4-FFF2-40B4-BE49-F238E27FC236}">
                  <a16:creationId xmlns:a16="http://schemas.microsoft.com/office/drawing/2014/main" id="{E6006DCB-1CE7-0318-1842-6CBDD9BEDC6C}"/>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46" name="Freeform: Shape 145">
              <a:extLst>
                <a:ext uri="{FF2B5EF4-FFF2-40B4-BE49-F238E27FC236}">
                  <a16:creationId xmlns:a16="http://schemas.microsoft.com/office/drawing/2014/main" id="{3E6AF441-FF31-C26E-31DD-C730F683A0AC}"/>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7" name="Freeform: Shape 146">
              <a:extLst>
                <a:ext uri="{FF2B5EF4-FFF2-40B4-BE49-F238E27FC236}">
                  <a16:creationId xmlns:a16="http://schemas.microsoft.com/office/drawing/2014/main" id="{64AE3CE8-E27A-9C99-BD36-D421B63B99D8}"/>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48" name="Freeform: Shape 147">
              <a:extLst>
                <a:ext uri="{FF2B5EF4-FFF2-40B4-BE49-F238E27FC236}">
                  <a16:creationId xmlns:a16="http://schemas.microsoft.com/office/drawing/2014/main" id="{95D1F43D-ADDF-79E6-A915-47391945149C}"/>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grpSp>
      <p:sp>
        <p:nvSpPr>
          <p:cNvPr id="3" name="Content Placeholder"/>
          <p:cNvSpPr>
            <a:spLocks noGrp="1"/>
          </p:cNvSpPr>
          <p:nvPr>
            <p:ph idx="1" hasCustomPrompt="1"/>
          </p:nvPr>
        </p:nvSpPr>
        <p:spPr>
          <a:xfrm>
            <a:off x="569912" y="1430339"/>
            <a:ext cx="6000751" cy="2285999"/>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2" name="Text Placeholder"/>
          <p:cNvSpPr>
            <a:spLocks noGrp="1"/>
          </p:cNvSpPr>
          <p:nvPr>
            <p:ph type="title" hasCustomPrompt="1"/>
          </p:nvPr>
        </p:nvSpPr>
        <p:spPr>
          <a:xfrm>
            <a:off x="569914" y="571500"/>
            <a:ext cx="6000750" cy="569913"/>
          </a:xfrm>
        </p:spPr>
        <p:txBody>
          <a:bodyPr/>
          <a:lstStyle>
            <a:lvl1pPr>
              <a:defRPr/>
            </a:lvl1pPr>
          </a:lstStyle>
          <a:p>
            <a:pPr lvl="0"/>
            <a:r>
              <a:rPr lang="fr-FR" noProof="0"/>
              <a:t>Modifier le titre</a:t>
            </a:r>
          </a:p>
        </p:txBody>
      </p:sp>
    </p:spTree>
    <p:extLst>
      <p:ext uri="{BB962C8B-B14F-4D97-AF65-F5344CB8AC3E}">
        <p14:creationId xmlns:p14="http://schemas.microsoft.com/office/powerpoint/2010/main" val="2550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xel_statique_4">
    <p:spTree>
      <p:nvGrpSpPr>
        <p:cNvPr id="1" name=""/>
        <p:cNvGrpSpPr/>
        <p:nvPr/>
      </p:nvGrpSpPr>
      <p:grpSpPr>
        <a:xfrm>
          <a:off x="0" y="0"/>
          <a:ext cx="0" cy="0"/>
          <a:chOff x="0" y="0"/>
          <a:chExt cx="0" cy="0"/>
        </a:xfrm>
      </p:grpSpPr>
      <p:grpSp>
        <p:nvGrpSpPr>
          <p:cNvPr id="149" name="Pixels">
            <a:extLst>
              <a:ext uri="{FF2B5EF4-FFF2-40B4-BE49-F238E27FC236}">
                <a16:creationId xmlns:a16="http://schemas.microsoft.com/office/drawing/2014/main" id="{2C8D3C27-B882-DE66-20FF-CDF4D0406085}"/>
              </a:ext>
            </a:extLst>
          </p:cNvPr>
          <p:cNvGrpSpPr>
            <a:grpSpLocks noGrp="1" noUngrp="1" noRot="1" noMove="1" noResize="1"/>
          </p:cNvGrpSpPr>
          <p:nvPr userDrawn="1"/>
        </p:nvGrpSpPr>
        <p:grpSpPr>
          <a:xfrm>
            <a:off x="0" y="0"/>
            <a:ext cx="9144000" cy="5143500"/>
            <a:chOff x="0" y="0"/>
            <a:chExt cx="9144000" cy="5143500"/>
          </a:xfrm>
          <a:solidFill>
            <a:schemeClr val="bg1"/>
          </a:solidFill>
        </p:grpSpPr>
        <p:sp>
          <p:nvSpPr>
            <p:cNvPr id="151" name="Freeform: Shape 150">
              <a:extLst>
                <a:ext uri="{FF2B5EF4-FFF2-40B4-BE49-F238E27FC236}">
                  <a16:creationId xmlns:a16="http://schemas.microsoft.com/office/drawing/2014/main" id="{0C347E4E-2B9B-6030-E41E-E49B22BDC63B}"/>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2" name="Freeform: Shape 151">
              <a:extLst>
                <a:ext uri="{FF2B5EF4-FFF2-40B4-BE49-F238E27FC236}">
                  <a16:creationId xmlns:a16="http://schemas.microsoft.com/office/drawing/2014/main" id="{5583D2F6-C873-B13D-8BB8-1BDFCF0EB3ED}"/>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3" name="Freeform: Shape 152">
              <a:extLst>
                <a:ext uri="{FF2B5EF4-FFF2-40B4-BE49-F238E27FC236}">
                  <a16:creationId xmlns:a16="http://schemas.microsoft.com/office/drawing/2014/main" id="{12067B42-A43D-F04A-1035-2359BA4E33D3}"/>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4" name="Freeform: Shape 153">
              <a:extLst>
                <a:ext uri="{FF2B5EF4-FFF2-40B4-BE49-F238E27FC236}">
                  <a16:creationId xmlns:a16="http://schemas.microsoft.com/office/drawing/2014/main" id="{5239ED42-95C7-ED97-D75D-4C1FCBEE9245}"/>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55" name="Freeform: Shape 154">
              <a:extLst>
                <a:ext uri="{FF2B5EF4-FFF2-40B4-BE49-F238E27FC236}">
                  <a16:creationId xmlns:a16="http://schemas.microsoft.com/office/drawing/2014/main" id="{23B95DB1-F5B7-3F25-A77C-0DE2BB11E787}"/>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6" name="Freeform: Shape 155">
              <a:extLst>
                <a:ext uri="{FF2B5EF4-FFF2-40B4-BE49-F238E27FC236}">
                  <a16:creationId xmlns:a16="http://schemas.microsoft.com/office/drawing/2014/main" id="{AFEF9290-7784-DEA4-6204-45AD260323E3}"/>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7" name="Freeform: Shape 156">
              <a:extLst>
                <a:ext uri="{FF2B5EF4-FFF2-40B4-BE49-F238E27FC236}">
                  <a16:creationId xmlns:a16="http://schemas.microsoft.com/office/drawing/2014/main" id="{5A70DFDE-4294-4FA0-DF46-6D13671C2A7F}"/>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58" name="Freeform: Shape 157">
              <a:extLst>
                <a:ext uri="{FF2B5EF4-FFF2-40B4-BE49-F238E27FC236}">
                  <a16:creationId xmlns:a16="http://schemas.microsoft.com/office/drawing/2014/main" id="{82F01915-0C7F-70A2-B1D5-9087B9B46FF9}"/>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9" name="Freeform: Shape 158">
              <a:extLst>
                <a:ext uri="{FF2B5EF4-FFF2-40B4-BE49-F238E27FC236}">
                  <a16:creationId xmlns:a16="http://schemas.microsoft.com/office/drawing/2014/main" id="{26F7AD30-C0E7-3563-A483-12A17E5A5AAB}"/>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0" name="Freeform: Shape 159">
              <a:extLst>
                <a:ext uri="{FF2B5EF4-FFF2-40B4-BE49-F238E27FC236}">
                  <a16:creationId xmlns:a16="http://schemas.microsoft.com/office/drawing/2014/main" id="{13966866-8A22-B4D4-5261-EEFE32E0374E}"/>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1" name="Freeform: Shape 160">
              <a:extLst>
                <a:ext uri="{FF2B5EF4-FFF2-40B4-BE49-F238E27FC236}">
                  <a16:creationId xmlns:a16="http://schemas.microsoft.com/office/drawing/2014/main" id="{C8B6025E-8092-14F4-5DA0-5D50AC73E0BF}"/>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2" name="Freeform: Shape 161">
              <a:extLst>
                <a:ext uri="{FF2B5EF4-FFF2-40B4-BE49-F238E27FC236}">
                  <a16:creationId xmlns:a16="http://schemas.microsoft.com/office/drawing/2014/main" id="{28B3C23F-F0CE-2AA9-67BC-FF0E31C72F82}"/>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3" name="Freeform: Shape 162">
              <a:extLst>
                <a:ext uri="{FF2B5EF4-FFF2-40B4-BE49-F238E27FC236}">
                  <a16:creationId xmlns:a16="http://schemas.microsoft.com/office/drawing/2014/main" id="{BE891C70-0805-07B6-3AE7-8216116ABC0A}"/>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64" name="Freeform: Shape 163">
              <a:extLst>
                <a:ext uri="{FF2B5EF4-FFF2-40B4-BE49-F238E27FC236}">
                  <a16:creationId xmlns:a16="http://schemas.microsoft.com/office/drawing/2014/main" id="{A7B0E3AE-F021-5D96-150C-9CF805A2CB4C}"/>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5" name="Freeform: Shape 164">
              <a:extLst>
                <a:ext uri="{FF2B5EF4-FFF2-40B4-BE49-F238E27FC236}">
                  <a16:creationId xmlns:a16="http://schemas.microsoft.com/office/drawing/2014/main" id="{C54DC159-8C0C-4949-E5D4-210B7A947B31}"/>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66" name="Freeform: Shape 165">
              <a:extLst>
                <a:ext uri="{FF2B5EF4-FFF2-40B4-BE49-F238E27FC236}">
                  <a16:creationId xmlns:a16="http://schemas.microsoft.com/office/drawing/2014/main" id="{21C089CD-CA25-5DAA-3E64-3163594183DA}"/>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7" name="Freeform: Shape 166">
              <a:extLst>
                <a:ext uri="{FF2B5EF4-FFF2-40B4-BE49-F238E27FC236}">
                  <a16:creationId xmlns:a16="http://schemas.microsoft.com/office/drawing/2014/main" id="{60FF89D9-C6C5-BF0E-C3C3-B8477C154BF2}"/>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68" name="Freeform: Shape 167">
              <a:extLst>
                <a:ext uri="{FF2B5EF4-FFF2-40B4-BE49-F238E27FC236}">
                  <a16:creationId xmlns:a16="http://schemas.microsoft.com/office/drawing/2014/main" id="{C9F76D02-4A57-FE7A-F78D-B09260709D74}"/>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9" name="Freeform: Shape 168">
              <a:extLst>
                <a:ext uri="{FF2B5EF4-FFF2-40B4-BE49-F238E27FC236}">
                  <a16:creationId xmlns:a16="http://schemas.microsoft.com/office/drawing/2014/main" id="{995A4BE5-81D1-56C1-D3BE-6F7A7A4799D9}"/>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0" name="Freeform: Shape 169">
              <a:extLst>
                <a:ext uri="{FF2B5EF4-FFF2-40B4-BE49-F238E27FC236}">
                  <a16:creationId xmlns:a16="http://schemas.microsoft.com/office/drawing/2014/main" id="{035A383E-AD2A-F91A-B795-5C9E3CC47DBD}"/>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1" name="Freeform: Shape 170">
              <a:extLst>
                <a:ext uri="{FF2B5EF4-FFF2-40B4-BE49-F238E27FC236}">
                  <a16:creationId xmlns:a16="http://schemas.microsoft.com/office/drawing/2014/main" id="{967E5841-C497-6B87-82F4-E2BCDDBDD01A}"/>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2" name="Freeform: Shape 171">
              <a:extLst>
                <a:ext uri="{FF2B5EF4-FFF2-40B4-BE49-F238E27FC236}">
                  <a16:creationId xmlns:a16="http://schemas.microsoft.com/office/drawing/2014/main" id="{7370C3F5-7A0B-4027-6319-717229EA0C3E}"/>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3" name="Freeform: Shape 172">
              <a:extLst>
                <a:ext uri="{FF2B5EF4-FFF2-40B4-BE49-F238E27FC236}">
                  <a16:creationId xmlns:a16="http://schemas.microsoft.com/office/drawing/2014/main" id="{58A1608E-A73F-DD63-421B-EA471C2AECCA}"/>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4" name="Freeform: Shape 173">
              <a:extLst>
                <a:ext uri="{FF2B5EF4-FFF2-40B4-BE49-F238E27FC236}">
                  <a16:creationId xmlns:a16="http://schemas.microsoft.com/office/drawing/2014/main" id="{236B4ABB-1EEA-C139-07C0-116A42C1A05C}"/>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5" name="Freeform: Shape 174">
              <a:extLst>
                <a:ext uri="{FF2B5EF4-FFF2-40B4-BE49-F238E27FC236}">
                  <a16:creationId xmlns:a16="http://schemas.microsoft.com/office/drawing/2014/main" id="{87D09A5F-D95A-B1D7-DCA7-27678E44801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6" name="Freeform: Shape 175">
              <a:extLst>
                <a:ext uri="{FF2B5EF4-FFF2-40B4-BE49-F238E27FC236}">
                  <a16:creationId xmlns:a16="http://schemas.microsoft.com/office/drawing/2014/main" id="{2047B525-34ED-C8E3-DC94-EB730DC3E2FC}"/>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7" name="Freeform: Shape 176">
              <a:extLst>
                <a:ext uri="{FF2B5EF4-FFF2-40B4-BE49-F238E27FC236}">
                  <a16:creationId xmlns:a16="http://schemas.microsoft.com/office/drawing/2014/main" id="{38A3B3C7-8FE7-82FC-5DB8-FB44D55A5FDF}"/>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8" name="Freeform: Shape 177">
              <a:extLst>
                <a:ext uri="{FF2B5EF4-FFF2-40B4-BE49-F238E27FC236}">
                  <a16:creationId xmlns:a16="http://schemas.microsoft.com/office/drawing/2014/main" id="{DE0FFB00-FFEC-D6D1-6202-FAB70192A172}"/>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9" name="Freeform: Shape 178">
              <a:extLst>
                <a:ext uri="{FF2B5EF4-FFF2-40B4-BE49-F238E27FC236}">
                  <a16:creationId xmlns:a16="http://schemas.microsoft.com/office/drawing/2014/main" id="{D4D812A7-197A-E120-DF55-6F6226512716}"/>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0" name="Freeform: Shape 179">
              <a:extLst>
                <a:ext uri="{FF2B5EF4-FFF2-40B4-BE49-F238E27FC236}">
                  <a16:creationId xmlns:a16="http://schemas.microsoft.com/office/drawing/2014/main" id="{7A0D47EC-005B-9159-3769-71EFE242839B}"/>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1" name="Freeform: Shape 180">
              <a:extLst>
                <a:ext uri="{FF2B5EF4-FFF2-40B4-BE49-F238E27FC236}">
                  <a16:creationId xmlns:a16="http://schemas.microsoft.com/office/drawing/2014/main" id="{96522562-EEA3-942E-38C1-64AD9C186F55}"/>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2" name="Freeform: Shape 181">
              <a:extLst>
                <a:ext uri="{FF2B5EF4-FFF2-40B4-BE49-F238E27FC236}">
                  <a16:creationId xmlns:a16="http://schemas.microsoft.com/office/drawing/2014/main" id="{3F98D5A7-991E-E59F-313B-E298D1DBBE25}"/>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3" name="Freeform: Shape 182">
              <a:extLst>
                <a:ext uri="{FF2B5EF4-FFF2-40B4-BE49-F238E27FC236}">
                  <a16:creationId xmlns:a16="http://schemas.microsoft.com/office/drawing/2014/main" id="{0730618C-8914-07D5-83E4-B3B2D368DC8F}"/>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4" name="Freeform: Shape 183">
              <a:extLst>
                <a:ext uri="{FF2B5EF4-FFF2-40B4-BE49-F238E27FC236}">
                  <a16:creationId xmlns:a16="http://schemas.microsoft.com/office/drawing/2014/main" id="{5F8A2103-B371-8DAE-558B-4C41B27A358D}"/>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5" name="Freeform: Shape 184">
              <a:extLst>
                <a:ext uri="{FF2B5EF4-FFF2-40B4-BE49-F238E27FC236}">
                  <a16:creationId xmlns:a16="http://schemas.microsoft.com/office/drawing/2014/main" id="{4ACDAF94-C480-F166-AD26-F083D0EE2402}"/>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6" name="Freeform: Shape 185">
              <a:extLst>
                <a:ext uri="{FF2B5EF4-FFF2-40B4-BE49-F238E27FC236}">
                  <a16:creationId xmlns:a16="http://schemas.microsoft.com/office/drawing/2014/main" id="{D5B48EDA-2F2A-7D9D-BA46-CC7F61368A4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7" name="Freeform: Shape 186">
              <a:extLst>
                <a:ext uri="{FF2B5EF4-FFF2-40B4-BE49-F238E27FC236}">
                  <a16:creationId xmlns:a16="http://schemas.microsoft.com/office/drawing/2014/main" id="{8A01F8A0-515E-F50D-E80B-DEA4C843FC34}"/>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8" name="Freeform: Shape 187">
              <a:extLst>
                <a:ext uri="{FF2B5EF4-FFF2-40B4-BE49-F238E27FC236}">
                  <a16:creationId xmlns:a16="http://schemas.microsoft.com/office/drawing/2014/main" id="{F4A86080-54A3-9602-68FF-8488015913D2}"/>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9" name="Freeform: Shape 188">
              <a:extLst>
                <a:ext uri="{FF2B5EF4-FFF2-40B4-BE49-F238E27FC236}">
                  <a16:creationId xmlns:a16="http://schemas.microsoft.com/office/drawing/2014/main" id="{CA1799E3-FAD4-66A8-E24E-FD5A1775E07A}"/>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0" name="Freeform: Shape 189">
              <a:extLst>
                <a:ext uri="{FF2B5EF4-FFF2-40B4-BE49-F238E27FC236}">
                  <a16:creationId xmlns:a16="http://schemas.microsoft.com/office/drawing/2014/main" id="{147ECA27-102D-282A-6F01-FC09DF622F3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1" name="Freeform: Shape 190">
              <a:extLst>
                <a:ext uri="{FF2B5EF4-FFF2-40B4-BE49-F238E27FC236}">
                  <a16:creationId xmlns:a16="http://schemas.microsoft.com/office/drawing/2014/main" id="{01A2ADE9-E38D-A5A3-39D5-B06B7CC530F9}"/>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92" name="Freeform: Shape 191">
              <a:extLst>
                <a:ext uri="{FF2B5EF4-FFF2-40B4-BE49-F238E27FC236}">
                  <a16:creationId xmlns:a16="http://schemas.microsoft.com/office/drawing/2014/main" id="{4833AA89-9019-55AA-EB51-CB8929815B22}"/>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3" name="Freeform: Shape 192">
              <a:extLst>
                <a:ext uri="{FF2B5EF4-FFF2-40B4-BE49-F238E27FC236}">
                  <a16:creationId xmlns:a16="http://schemas.microsoft.com/office/drawing/2014/main" id="{D0C86527-1149-682C-5B34-41BDC54BD4B2}"/>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4" name="Freeform: Shape 193">
              <a:extLst>
                <a:ext uri="{FF2B5EF4-FFF2-40B4-BE49-F238E27FC236}">
                  <a16:creationId xmlns:a16="http://schemas.microsoft.com/office/drawing/2014/main" id="{2325A34E-8A03-738B-5E3B-0CDF900405C1}"/>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5" name="Freeform: Shape 194">
              <a:extLst>
                <a:ext uri="{FF2B5EF4-FFF2-40B4-BE49-F238E27FC236}">
                  <a16:creationId xmlns:a16="http://schemas.microsoft.com/office/drawing/2014/main" id="{653DB057-2B54-8CD0-C251-11003F5F5177}"/>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6" name="Freeform: Shape 195">
              <a:extLst>
                <a:ext uri="{FF2B5EF4-FFF2-40B4-BE49-F238E27FC236}">
                  <a16:creationId xmlns:a16="http://schemas.microsoft.com/office/drawing/2014/main" id="{D50E0A97-A966-4653-53CA-C0B9DB05635B}"/>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7" name="Freeform: Shape 196">
              <a:extLst>
                <a:ext uri="{FF2B5EF4-FFF2-40B4-BE49-F238E27FC236}">
                  <a16:creationId xmlns:a16="http://schemas.microsoft.com/office/drawing/2014/main" id="{49F17A3D-9F24-7347-10D7-8FCE8B8009A5}"/>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8" name="Freeform: Shape 197">
              <a:extLst>
                <a:ext uri="{FF2B5EF4-FFF2-40B4-BE49-F238E27FC236}">
                  <a16:creationId xmlns:a16="http://schemas.microsoft.com/office/drawing/2014/main" id="{23A51E2E-E246-DFE2-76CD-ECC3A53E4852}"/>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9" name="Freeform: Shape 198">
              <a:extLst>
                <a:ext uri="{FF2B5EF4-FFF2-40B4-BE49-F238E27FC236}">
                  <a16:creationId xmlns:a16="http://schemas.microsoft.com/office/drawing/2014/main" id="{4BCC9174-6340-7CB1-88E7-AC716630D0D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0" name="Freeform: Shape 199">
              <a:extLst>
                <a:ext uri="{FF2B5EF4-FFF2-40B4-BE49-F238E27FC236}">
                  <a16:creationId xmlns:a16="http://schemas.microsoft.com/office/drawing/2014/main" id="{DA180EAD-6D70-95B0-D9EB-739C01816AFF}"/>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1" name="Freeform: Shape 200">
              <a:extLst>
                <a:ext uri="{FF2B5EF4-FFF2-40B4-BE49-F238E27FC236}">
                  <a16:creationId xmlns:a16="http://schemas.microsoft.com/office/drawing/2014/main" id="{1AAFCA4B-120C-C18E-9C94-688719C0A7FC}"/>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2" name="Freeform: Shape 201">
              <a:extLst>
                <a:ext uri="{FF2B5EF4-FFF2-40B4-BE49-F238E27FC236}">
                  <a16:creationId xmlns:a16="http://schemas.microsoft.com/office/drawing/2014/main" id="{2A6B43E8-099D-4C19-D4AA-F0BAB9773243}"/>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3" name="Freeform: Shape 202">
              <a:extLst>
                <a:ext uri="{FF2B5EF4-FFF2-40B4-BE49-F238E27FC236}">
                  <a16:creationId xmlns:a16="http://schemas.microsoft.com/office/drawing/2014/main" id="{399A0F5E-4ABA-10EF-333B-A5737B7F2D59}"/>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4" name="Freeform: Shape 203">
              <a:extLst>
                <a:ext uri="{FF2B5EF4-FFF2-40B4-BE49-F238E27FC236}">
                  <a16:creationId xmlns:a16="http://schemas.microsoft.com/office/drawing/2014/main" id="{F4127A7F-97A4-259B-D535-D39AA2DC02DA}"/>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5" name="Freeform: Shape 204">
              <a:extLst>
                <a:ext uri="{FF2B5EF4-FFF2-40B4-BE49-F238E27FC236}">
                  <a16:creationId xmlns:a16="http://schemas.microsoft.com/office/drawing/2014/main" id="{2A53643D-EDBA-372F-BFCD-EB35644171DC}"/>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6" name="Freeform: Shape 205">
              <a:extLst>
                <a:ext uri="{FF2B5EF4-FFF2-40B4-BE49-F238E27FC236}">
                  <a16:creationId xmlns:a16="http://schemas.microsoft.com/office/drawing/2014/main" id="{09709727-1BE2-97AE-B382-5BA79133A9B7}"/>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7" name="Freeform: Shape 206">
              <a:extLst>
                <a:ext uri="{FF2B5EF4-FFF2-40B4-BE49-F238E27FC236}">
                  <a16:creationId xmlns:a16="http://schemas.microsoft.com/office/drawing/2014/main" id="{0CB01F6D-5EA8-A6AC-B01D-F1D47D28E5A0}"/>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8" name="Freeform: Shape 207">
              <a:extLst>
                <a:ext uri="{FF2B5EF4-FFF2-40B4-BE49-F238E27FC236}">
                  <a16:creationId xmlns:a16="http://schemas.microsoft.com/office/drawing/2014/main" id="{E89C081D-A49A-C289-F085-40C915E8B0A4}"/>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09" name="Freeform: Shape 208">
              <a:extLst>
                <a:ext uri="{FF2B5EF4-FFF2-40B4-BE49-F238E27FC236}">
                  <a16:creationId xmlns:a16="http://schemas.microsoft.com/office/drawing/2014/main" id="{219B6F51-154C-C1FD-F5EC-1D24BCAC1809}"/>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0" name="Freeform: Shape 209">
              <a:extLst>
                <a:ext uri="{FF2B5EF4-FFF2-40B4-BE49-F238E27FC236}">
                  <a16:creationId xmlns:a16="http://schemas.microsoft.com/office/drawing/2014/main" id="{EE2CDD1A-661D-C0AA-961E-9E85E2448EEA}"/>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1" name="Freeform: Shape 210">
              <a:extLst>
                <a:ext uri="{FF2B5EF4-FFF2-40B4-BE49-F238E27FC236}">
                  <a16:creationId xmlns:a16="http://schemas.microsoft.com/office/drawing/2014/main" id="{48E3E190-9CAF-B5C6-F234-449523B59EED}"/>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2" name="Freeform: Shape 211">
              <a:extLst>
                <a:ext uri="{FF2B5EF4-FFF2-40B4-BE49-F238E27FC236}">
                  <a16:creationId xmlns:a16="http://schemas.microsoft.com/office/drawing/2014/main" id="{39319054-5991-C35F-46BD-5A4D9EC9E075}"/>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3" name="Freeform: Shape 212">
              <a:extLst>
                <a:ext uri="{FF2B5EF4-FFF2-40B4-BE49-F238E27FC236}">
                  <a16:creationId xmlns:a16="http://schemas.microsoft.com/office/drawing/2014/main" id="{8BFD0B34-28E7-D318-77FE-50392B9420FF}"/>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4" name="Freeform: Shape 213">
              <a:extLst>
                <a:ext uri="{FF2B5EF4-FFF2-40B4-BE49-F238E27FC236}">
                  <a16:creationId xmlns:a16="http://schemas.microsoft.com/office/drawing/2014/main" id="{5C2220A5-B944-F028-FFE1-54ED1E637405}"/>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5" name="Freeform: Shape 214">
              <a:extLst>
                <a:ext uri="{FF2B5EF4-FFF2-40B4-BE49-F238E27FC236}">
                  <a16:creationId xmlns:a16="http://schemas.microsoft.com/office/drawing/2014/main" id="{F82C7E9E-076C-AAA6-D81C-6A12D141786F}"/>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6" name="Freeform: Shape 215">
              <a:extLst>
                <a:ext uri="{FF2B5EF4-FFF2-40B4-BE49-F238E27FC236}">
                  <a16:creationId xmlns:a16="http://schemas.microsoft.com/office/drawing/2014/main" id="{881610BE-0FFE-9B95-50FB-2C239E904DD5}"/>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17" name="Freeform: Shape 216">
              <a:extLst>
                <a:ext uri="{FF2B5EF4-FFF2-40B4-BE49-F238E27FC236}">
                  <a16:creationId xmlns:a16="http://schemas.microsoft.com/office/drawing/2014/main" id="{FC72AE60-7ED4-D024-74DD-980BDBAAA3C5}"/>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18" name="Freeform: Shape 217">
              <a:extLst>
                <a:ext uri="{FF2B5EF4-FFF2-40B4-BE49-F238E27FC236}">
                  <a16:creationId xmlns:a16="http://schemas.microsoft.com/office/drawing/2014/main" id="{6EADE81E-9CA0-A2A9-30BD-154FDFF2AC82}"/>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9" name="Freeform: Shape 218">
              <a:extLst>
                <a:ext uri="{FF2B5EF4-FFF2-40B4-BE49-F238E27FC236}">
                  <a16:creationId xmlns:a16="http://schemas.microsoft.com/office/drawing/2014/main" id="{4D5D2728-46A0-1EFC-ECCE-39B7C590ABB3}"/>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0" name="Freeform: Shape 219">
              <a:extLst>
                <a:ext uri="{FF2B5EF4-FFF2-40B4-BE49-F238E27FC236}">
                  <a16:creationId xmlns:a16="http://schemas.microsoft.com/office/drawing/2014/main" id="{6CE4FC91-2741-1225-EF7D-3C53B1BF4358}"/>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1" name="Freeform: Shape 220">
              <a:extLst>
                <a:ext uri="{FF2B5EF4-FFF2-40B4-BE49-F238E27FC236}">
                  <a16:creationId xmlns:a16="http://schemas.microsoft.com/office/drawing/2014/main" id="{D7C29690-ADD7-FE89-A147-67C904100BCC}"/>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2" name="Freeform: Shape 221">
              <a:extLst>
                <a:ext uri="{FF2B5EF4-FFF2-40B4-BE49-F238E27FC236}">
                  <a16:creationId xmlns:a16="http://schemas.microsoft.com/office/drawing/2014/main" id="{10FC18C5-CF7A-CF28-F7F8-90AAC990B0A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3" name="Freeform: Shape 222">
              <a:extLst>
                <a:ext uri="{FF2B5EF4-FFF2-40B4-BE49-F238E27FC236}">
                  <a16:creationId xmlns:a16="http://schemas.microsoft.com/office/drawing/2014/main" id="{BC7ADBAE-CE0A-93F8-1DE6-47FBA32E1621}"/>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24" name="Freeform: Shape 223">
              <a:extLst>
                <a:ext uri="{FF2B5EF4-FFF2-40B4-BE49-F238E27FC236}">
                  <a16:creationId xmlns:a16="http://schemas.microsoft.com/office/drawing/2014/main" id="{2B3AC93E-6F2F-4B6B-77E5-3E2175263405}"/>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5" name="Freeform: Shape 224">
              <a:extLst>
                <a:ext uri="{FF2B5EF4-FFF2-40B4-BE49-F238E27FC236}">
                  <a16:creationId xmlns:a16="http://schemas.microsoft.com/office/drawing/2014/main" id="{F0F54960-33B5-D8F2-135C-B05466EED42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6" name="Freeform: Shape 225">
              <a:extLst>
                <a:ext uri="{FF2B5EF4-FFF2-40B4-BE49-F238E27FC236}">
                  <a16:creationId xmlns:a16="http://schemas.microsoft.com/office/drawing/2014/main" id="{200F2BDC-FCA2-7D33-93D5-A46013F57BFF}"/>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7" name="Freeform: Shape 226">
              <a:extLst>
                <a:ext uri="{FF2B5EF4-FFF2-40B4-BE49-F238E27FC236}">
                  <a16:creationId xmlns:a16="http://schemas.microsoft.com/office/drawing/2014/main" id="{0FCD8F6C-507F-139E-1A3D-93DC87B1146B}"/>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8" name="Freeform: Shape 227">
              <a:extLst>
                <a:ext uri="{FF2B5EF4-FFF2-40B4-BE49-F238E27FC236}">
                  <a16:creationId xmlns:a16="http://schemas.microsoft.com/office/drawing/2014/main" id="{97A0F419-0A41-0263-669B-78083111CDAF}"/>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9" name="Freeform: Shape 228">
              <a:extLst>
                <a:ext uri="{FF2B5EF4-FFF2-40B4-BE49-F238E27FC236}">
                  <a16:creationId xmlns:a16="http://schemas.microsoft.com/office/drawing/2014/main" id="{DAE4B22B-69F5-CD30-59F5-D46D779C6317}"/>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0" name="Freeform: Shape 229">
              <a:extLst>
                <a:ext uri="{FF2B5EF4-FFF2-40B4-BE49-F238E27FC236}">
                  <a16:creationId xmlns:a16="http://schemas.microsoft.com/office/drawing/2014/main" id="{0D43BD18-69BE-410B-5744-CC3A634F14ED}"/>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31" name="Freeform: Shape 230">
              <a:extLst>
                <a:ext uri="{FF2B5EF4-FFF2-40B4-BE49-F238E27FC236}">
                  <a16:creationId xmlns:a16="http://schemas.microsoft.com/office/drawing/2014/main" id="{4DC373AD-63EA-EEE8-F32D-469AD5068944}"/>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2" name="Freeform: Shape 231">
              <a:extLst>
                <a:ext uri="{FF2B5EF4-FFF2-40B4-BE49-F238E27FC236}">
                  <a16:creationId xmlns:a16="http://schemas.microsoft.com/office/drawing/2014/main" id="{9FFBCF88-1F9F-9EE0-784B-9E68344A192C}"/>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33" name="Freeform: Shape 232">
              <a:extLst>
                <a:ext uri="{FF2B5EF4-FFF2-40B4-BE49-F238E27FC236}">
                  <a16:creationId xmlns:a16="http://schemas.microsoft.com/office/drawing/2014/main" id="{BDA4BCE5-969D-4C33-D2E7-BC479D01D75D}"/>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4" name="Freeform: Shape 233">
              <a:extLst>
                <a:ext uri="{FF2B5EF4-FFF2-40B4-BE49-F238E27FC236}">
                  <a16:creationId xmlns:a16="http://schemas.microsoft.com/office/drawing/2014/main" id="{E4BAA05A-F76B-FF90-22C6-E2692FDAEAD9}"/>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5" name="Freeform: Shape 234">
              <a:extLst>
                <a:ext uri="{FF2B5EF4-FFF2-40B4-BE49-F238E27FC236}">
                  <a16:creationId xmlns:a16="http://schemas.microsoft.com/office/drawing/2014/main" id="{606DCE85-7BF1-6EF8-F766-D0DB34F830F4}"/>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6" name="Freeform: Shape 235">
              <a:extLst>
                <a:ext uri="{FF2B5EF4-FFF2-40B4-BE49-F238E27FC236}">
                  <a16:creationId xmlns:a16="http://schemas.microsoft.com/office/drawing/2014/main" id="{4EDCA396-EBDB-D9A8-E338-57AE867B9B63}"/>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7" name="Freeform: Shape 236">
              <a:extLst>
                <a:ext uri="{FF2B5EF4-FFF2-40B4-BE49-F238E27FC236}">
                  <a16:creationId xmlns:a16="http://schemas.microsoft.com/office/drawing/2014/main" id="{2B34AF83-D96E-0D6A-3101-900DD24F9C25}"/>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8" name="Freeform: Shape 237">
              <a:extLst>
                <a:ext uri="{FF2B5EF4-FFF2-40B4-BE49-F238E27FC236}">
                  <a16:creationId xmlns:a16="http://schemas.microsoft.com/office/drawing/2014/main" id="{3FC842E9-B41A-1432-59CB-93ED8532A96F}"/>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9" name="Freeform: Shape 238">
              <a:extLst>
                <a:ext uri="{FF2B5EF4-FFF2-40B4-BE49-F238E27FC236}">
                  <a16:creationId xmlns:a16="http://schemas.microsoft.com/office/drawing/2014/main" id="{5C41766D-2768-2AB0-9D25-A68D17F59719}"/>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0" name="Freeform: Shape 239">
              <a:extLst>
                <a:ext uri="{FF2B5EF4-FFF2-40B4-BE49-F238E27FC236}">
                  <a16:creationId xmlns:a16="http://schemas.microsoft.com/office/drawing/2014/main" id="{07292267-47F0-91FD-CF61-BC7532D1E201}"/>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1" name="Freeform: Shape 240">
              <a:extLst>
                <a:ext uri="{FF2B5EF4-FFF2-40B4-BE49-F238E27FC236}">
                  <a16:creationId xmlns:a16="http://schemas.microsoft.com/office/drawing/2014/main" id="{0884DC34-B1EA-F3FE-8BC8-6ABD2AB3067F}"/>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2" name="Freeform: Shape 241">
              <a:extLst>
                <a:ext uri="{FF2B5EF4-FFF2-40B4-BE49-F238E27FC236}">
                  <a16:creationId xmlns:a16="http://schemas.microsoft.com/office/drawing/2014/main" id="{0AEB310D-A8AD-25CB-509A-A8D64508F9B4}"/>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3" name="Freeform: Shape 242">
              <a:extLst>
                <a:ext uri="{FF2B5EF4-FFF2-40B4-BE49-F238E27FC236}">
                  <a16:creationId xmlns:a16="http://schemas.microsoft.com/office/drawing/2014/main" id="{03A9A708-F7E0-D041-6E5B-4E0416F6F758}"/>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4" name="Freeform: Shape 243">
              <a:extLst>
                <a:ext uri="{FF2B5EF4-FFF2-40B4-BE49-F238E27FC236}">
                  <a16:creationId xmlns:a16="http://schemas.microsoft.com/office/drawing/2014/main" id="{4AB10E45-1CC3-6E3B-94FD-60D0AD9CB6E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5" name="Freeform: Shape 244">
              <a:extLst>
                <a:ext uri="{FF2B5EF4-FFF2-40B4-BE49-F238E27FC236}">
                  <a16:creationId xmlns:a16="http://schemas.microsoft.com/office/drawing/2014/main" id="{0EE5136C-B59B-C8C0-D68B-4C89D7034936}"/>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6" name="Freeform: Shape 245">
              <a:extLst>
                <a:ext uri="{FF2B5EF4-FFF2-40B4-BE49-F238E27FC236}">
                  <a16:creationId xmlns:a16="http://schemas.microsoft.com/office/drawing/2014/main" id="{EA58249B-50D2-3668-34B4-D9B74F6ECC18}"/>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47" name="Freeform: Shape 246">
              <a:extLst>
                <a:ext uri="{FF2B5EF4-FFF2-40B4-BE49-F238E27FC236}">
                  <a16:creationId xmlns:a16="http://schemas.microsoft.com/office/drawing/2014/main" id="{F9962285-7ADA-D26D-8D5D-776A27DBAD11}"/>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8" name="Freeform: Shape 247">
              <a:extLst>
                <a:ext uri="{FF2B5EF4-FFF2-40B4-BE49-F238E27FC236}">
                  <a16:creationId xmlns:a16="http://schemas.microsoft.com/office/drawing/2014/main" id="{A682C758-1AAE-DCE4-FD12-B5748B3491B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9" name="Freeform: Shape 248">
              <a:extLst>
                <a:ext uri="{FF2B5EF4-FFF2-40B4-BE49-F238E27FC236}">
                  <a16:creationId xmlns:a16="http://schemas.microsoft.com/office/drawing/2014/main" id="{B4B02DDB-0A34-A8F6-A3A5-CFB22C1A621D}"/>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0" name="Freeform: Shape 249">
              <a:extLst>
                <a:ext uri="{FF2B5EF4-FFF2-40B4-BE49-F238E27FC236}">
                  <a16:creationId xmlns:a16="http://schemas.microsoft.com/office/drawing/2014/main" id="{1C33476D-FB28-0FEA-3B7D-0EFA1D2DE745}"/>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1" name="Freeform: Shape 250">
              <a:extLst>
                <a:ext uri="{FF2B5EF4-FFF2-40B4-BE49-F238E27FC236}">
                  <a16:creationId xmlns:a16="http://schemas.microsoft.com/office/drawing/2014/main" id="{5490E746-7686-6E84-ADC3-DBD9E18E2CED}"/>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2" name="Freeform: Shape 251">
              <a:extLst>
                <a:ext uri="{FF2B5EF4-FFF2-40B4-BE49-F238E27FC236}">
                  <a16:creationId xmlns:a16="http://schemas.microsoft.com/office/drawing/2014/main" id="{69F8FF42-F5F4-C441-2298-48A1C79DE86A}"/>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3" name="Freeform: Shape 252">
              <a:extLst>
                <a:ext uri="{FF2B5EF4-FFF2-40B4-BE49-F238E27FC236}">
                  <a16:creationId xmlns:a16="http://schemas.microsoft.com/office/drawing/2014/main" id="{C340300C-8286-B9E4-4DAD-03F8E7BED9D4}"/>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4" name="Freeform: Shape 253">
              <a:extLst>
                <a:ext uri="{FF2B5EF4-FFF2-40B4-BE49-F238E27FC236}">
                  <a16:creationId xmlns:a16="http://schemas.microsoft.com/office/drawing/2014/main" id="{EA97F2A5-537E-E220-7993-F18964DBA9DA}"/>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5" name="Freeform: Shape 254">
              <a:extLst>
                <a:ext uri="{FF2B5EF4-FFF2-40B4-BE49-F238E27FC236}">
                  <a16:creationId xmlns:a16="http://schemas.microsoft.com/office/drawing/2014/main" id="{0322F48E-E98A-15ED-4220-280C950C8CC2}"/>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6" name="Freeform: Shape 255">
              <a:extLst>
                <a:ext uri="{FF2B5EF4-FFF2-40B4-BE49-F238E27FC236}">
                  <a16:creationId xmlns:a16="http://schemas.microsoft.com/office/drawing/2014/main" id="{F58EA5C2-1E56-9ACD-4239-16F71A09437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7" name="Freeform: Shape 256">
              <a:extLst>
                <a:ext uri="{FF2B5EF4-FFF2-40B4-BE49-F238E27FC236}">
                  <a16:creationId xmlns:a16="http://schemas.microsoft.com/office/drawing/2014/main" id="{85099798-5793-8702-DD70-343C8F93C17F}"/>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8" name="Freeform: Shape 257">
              <a:extLst>
                <a:ext uri="{FF2B5EF4-FFF2-40B4-BE49-F238E27FC236}">
                  <a16:creationId xmlns:a16="http://schemas.microsoft.com/office/drawing/2014/main" id="{895944C1-2476-42BF-8A22-B8CB89A5928F}"/>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9" name="Freeform: Shape 258">
              <a:extLst>
                <a:ext uri="{FF2B5EF4-FFF2-40B4-BE49-F238E27FC236}">
                  <a16:creationId xmlns:a16="http://schemas.microsoft.com/office/drawing/2014/main" id="{9D437EB3-84BE-F57C-23A4-8B37526CF6CC}"/>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0" name="Freeform: Shape 259">
              <a:extLst>
                <a:ext uri="{FF2B5EF4-FFF2-40B4-BE49-F238E27FC236}">
                  <a16:creationId xmlns:a16="http://schemas.microsoft.com/office/drawing/2014/main" id="{E0A940AE-2C3C-DF30-252D-E1A7CEB751F4}"/>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1" name="Freeform: Shape 260">
              <a:extLst>
                <a:ext uri="{FF2B5EF4-FFF2-40B4-BE49-F238E27FC236}">
                  <a16:creationId xmlns:a16="http://schemas.microsoft.com/office/drawing/2014/main" id="{72086A1E-E4DF-A45D-104B-00149B95AFA6}"/>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2" name="Freeform: Shape 261">
              <a:extLst>
                <a:ext uri="{FF2B5EF4-FFF2-40B4-BE49-F238E27FC236}">
                  <a16:creationId xmlns:a16="http://schemas.microsoft.com/office/drawing/2014/main" id="{95BAFB82-0B07-1EF6-0722-970C67CB2ED0}"/>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3" name="Freeform: Shape 262">
              <a:extLst>
                <a:ext uri="{FF2B5EF4-FFF2-40B4-BE49-F238E27FC236}">
                  <a16:creationId xmlns:a16="http://schemas.microsoft.com/office/drawing/2014/main" id="{F2494336-F1C5-8C7C-7945-DC023F6BF3D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4" name="Freeform: Shape 263">
              <a:extLst>
                <a:ext uri="{FF2B5EF4-FFF2-40B4-BE49-F238E27FC236}">
                  <a16:creationId xmlns:a16="http://schemas.microsoft.com/office/drawing/2014/main" id="{EF06CC6D-BBAB-C922-E82E-16796AF61EE1}"/>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5" name="Freeform: Shape 264">
              <a:extLst>
                <a:ext uri="{FF2B5EF4-FFF2-40B4-BE49-F238E27FC236}">
                  <a16:creationId xmlns:a16="http://schemas.microsoft.com/office/drawing/2014/main" id="{9F4440A7-64F6-407A-7E80-0FD5D8964ACE}"/>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6" name="Freeform: Shape 265">
              <a:extLst>
                <a:ext uri="{FF2B5EF4-FFF2-40B4-BE49-F238E27FC236}">
                  <a16:creationId xmlns:a16="http://schemas.microsoft.com/office/drawing/2014/main" id="{A083BD59-9F41-89BF-4DB3-34533E2D4FA0}"/>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7" name="Freeform: Shape 266">
              <a:extLst>
                <a:ext uri="{FF2B5EF4-FFF2-40B4-BE49-F238E27FC236}">
                  <a16:creationId xmlns:a16="http://schemas.microsoft.com/office/drawing/2014/main" id="{3ACD02F3-3C85-DC9A-EB2F-2D7BF66468B5}"/>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8" name="Freeform: Shape 267">
              <a:extLst>
                <a:ext uri="{FF2B5EF4-FFF2-40B4-BE49-F238E27FC236}">
                  <a16:creationId xmlns:a16="http://schemas.microsoft.com/office/drawing/2014/main" id="{316E334B-5857-7CFF-ECBA-5562F211ED51}"/>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9" name="Freeform: Shape 268">
              <a:extLst>
                <a:ext uri="{FF2B5EF4-FFF2-40B4-BE49-F238E27FC236}">
                  <a16:creationId xmlns:a16="http://schemas.microsoft.com/office/drawing/2014/main" id="{D0C234B7-1309-E702-41FD-496BAE16D7A2}"/>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0" name="Freeform: Shape 269">
              <a:extLst>
                <a:ext uri="{FF2B5EF4-FFF2-40B4-BE49-F238E27FC236}">
                  <a16:creationId xmlns:a16="http://schemas.microsoft.com/office/drawing/2014/main" id="{13537505-08FA-01F3-4D60-ED331613CB92}"/>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1" name="Freeform: Shape 270">
              <a:extLst>
                <a:ext uri="{FF2B5EF4-FFF2-40B4-BE49-F238E27FC236}">
                  <a16:creationId xmlns:a16="http://schemas.microsoft.com/office/drawing/2014/main" id="{19BC0E02-1D51-1A83-67CA-5DA2763842FC}"/>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72" name="Freeform: Shape 271">
              <a:extLst>
                <a:ext uri="{FF2B5EF4-FFF2-40B4-BE49-F238E27FC236}">
                  <a16:creationId xmlns:a16="http://schemas.microsoft.com/office/drawing/2014/main" id="{BF74E024-7180-6FE5-4277-1060EFED9C7C}"/>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3" name="Freeform: Shape 272">
              <a:extLst>
                <a:ext uri="{FF2B5EF4-FFF2-40B4-BE49-F238E27FC236}">
                  <a16:creationId xmlns:a16="http://schemas.microsoft.com/office/drawing/2014/main" id="{AB8703EF-9453-D624-BB74-60484576307A}"/>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4" name="Freeform: Shape 273">
              <a:extLst>
                <a:ext uri="{FF2B5EF4-FFF2-40B4-BE49-F238E27FC236}">
                  <a16:creationId xmlns:a16="http://schemas.microsoft.com/office/drawing/2014/main" id="{BD3F381A-3BA5-6846-3114-56217CA3F7AF}"/>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5" name="Freeform: Shape 274">
              <a:extLst>
                <a:ext uri="{FF2B5EF4-FFF2-40B4-BE49-F238E27FC236}">
                  <a16:creationId xmlns:a16="http://schemas.microsoft.com/office/drawing/2014/main" id="{C48DE764-3409-751B-A865-4FFE5E2FEDB1}"/>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6" name="Freeform: Shape 275">
              <a:extLst>
                <a:ext uri="{FF2B5EF4-FFF2-40B4-BE49-F238E27FC236}">
                  <a16:creationId xmlns:a16="http://schemas.microsoft.com/office/drawing/2014/main" id="{4FD89177-3666-CFF8-8542-D6CAFB1FE65C}"/>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7" name="Freeform: Shape 276">
              <a:extLst>
                <a:ext uri="{FF2B5EF4-FFF2-40B4-BE49-F238E27FC236}">
                  <a16:creationId xmlns:a16="http://schemas.microsoft.com/office/drawing/2014/main" id="{1FD53DA3-795A-ACC8-7CD5-70F0C9125186}"/>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78" name="Freeform: Shape 277">
              <a:extLst>
                <a:ext uri="{FF2B5EF4-FFF2-40B4-BE49-F238E27FC236}">
                  <a16:creationId xmlns:a16="http://schemas.microsoft.com/office/drawing/2014/main" id="{175266AD-1D0A-BE82-62B0-8B5FFC3B932B}"/>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79" name="Freeform: Shape 278">
              <a:extLst>
                <a:ext uri="{FF2B5EF4-FFF2-40B4-BE49-F238E27FC236}">
                  <a16:creationId xmlns:a16="http://schemas.microsoft.com/office/drawing/2014/main" id="{3E7855A6-3D12-B64F-F6F0-7DB778B3F13C}"/>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80" name="Freeform: Shape 279">
              <a:extLst>
                <a:ext uri="{FF2B5EF4-FFF2-40B4-BE49-F238E27FC236}">
                  <a16:creationId xmlns:a16="http://schemas.microsoft.com/office/drawing/2014/main" id="{B8C798C2-8753-C495-C0A9-B70CCA29E5FC}"/>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1" name="Freeform: Shape 280">
              <a:extLst>
                <a:ext uri="{FF2B5EF4-FFF2-40B4-BE49-F238E27FC236}">
                  <a16:creationId xmlns:a16="http://schemas.microsoft.com/office/drawing/2014/main" id="{2B50B9A9-0834-395F-07BC-F8A5D292E44B}"/>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2" name="Freeform: Shape 281">
              <a:extLst>
                <a:ext uri="{FF2B5EF4-FFF2-40B4-BE49-F238E27FC236}">
                  <a16:creationId xmlns:a16="http://schemas.microsoft.com/office/drawing/2014/main" id="{25475B20-5659-154A-FFEA-59D4738F2A50}"/>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83" name="Freeform: Shape 282">
              <a:extLst>
                <a:ext uri="{FF2B5EF4-FFF2-40B4-BE49-F238E27FC236}">
                  <a16:creationId xmlns:a16="http://schemas.microsoft.com/office/drawing/2014/main" id="{C62E3382-15C6-1460-A048-24EE9381BC8A}"/>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4" name="Freeform: Shape 283">
              <a:extLst>
                <a:ext uri="{FF2B5EF4-FFF2-40B4-BE49-F238E27FC236}">
                  <a16:creationId xmlns:a16="http://schemas.microsoft.com/office/drawing/2014/main" id="{C4CD9211-A909-936C-5301-95A79370889A}"/>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5" name="Freeform: Shape 284">
              <a:extLst>
                <a:ext uri="{FF2B5EF4-FFF2-40B4-BE49-F238E27FC236}">
                  <a16:creationId xmlns:a16="http://schemas.microsoft.com/office/drawing/2014/main" id="{270BCD4B-652B-8400-2ECD-B4D604CCE7F0}"/>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86" name="Freeform: Shape 285">
              <a:extLst>
                <a:ext uri="{FF2B5EF4-FFF2-40B4-BE49-F238E27FC236}">
                  <a16:creationId xmlns:a16="http://schemas.microsoft.com/office/drawing/2014/main" id="{7B433087-ABE7-722E-1AA8-7FF1EF336E0B}"/>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87" name="Freeform: Shape 286">
              <a:extLst>
                <a:ext uri="{FF2B5EF4-FFF2-40B4-BE49-F238E27FC236}">
                  <a16:creationId xmlns:a16="http://schemas.microsoft.com/office/drawing/2014/main" id="{2BAAE5C4-27D5-913B-7783-7DCF5F77D618}"/>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8" name="Freeform: Shape 287">
              <a:extLst>
                <a:ext uri="{FF2B5EF4-FFF2-40B4-BE49-F238E27FC236}">
                  <a16:creationId xmlns:a16="http://schemas.microsoft.com/office/drawing/2014/main" id="{A8033DFE-A88F-8237-DA60-85D7D16C7A4F}"/>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9" name="Freeform: Shape 288">
              <a:extLst>
                <a:ext uri="{FF2B5EF4-FFF2-40B4-BE49-F238E27FC236}">
                  <a16:creationId xmlns:a16="http://schemas.microsoft.com/office/drawing/2014/main" id="{ECCFB17C-6D06-29FE-06F6-BBBADCE32E5B}"/>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90" name="Freeform: Shape 289">
              <a:extLst>
                <a:ext uri="{FF2B5EF4-FFF2-40B4-BE49-F238E27FC236}">
                  <a16:creationId xmlns:a16="http://schemas.microsoft.com/office/drawing/2014/main" id="{4C547AE9-6CCA-FB6D-E65A-4BD383CB0C6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91" name="Freeform: Shape 290">
              <a:extLst>
                <a:ext uri="{FF2B5EF4-FFF2-40B4-BE49-F238E27FC236}">
                  <a16:creationId xmlns:a16="http://schemas.microsoft.com/office/drawing/2014/main" id="{443663B8-58D2-EF83-A15D-9AF9E90FDDD3}"/>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92" name="Freeform: Shape 291">
              <a:extLst>
                <a:ext uri="{FF2B5EF4-FFF2-40B4-BE49-F238E27FC236}">
                  <a16:creationId xmlns:a16="http://schemas.microsoft.com/office/drawing/2014/main" id="{F39BDBF4-37BA-5549-9216-688B3BDE46E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3" name="Freeform: Shape 292">
              <a:extLst>
                <a:ext uri="{FF2B5EF4-FFF2-40B4-BE49-F238E27FC236}">
                  <a16:creationId xmlns:a16="http://schemas.microsoft.com/office/drawing/2014/main" id="{B9959809-2531-4004-3C32-0889E166952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94" name="Freeform: Shape 293">
              <a:extLst>
                <a:ext uri="{FF2B5EF4-FFF2-40B4-BE49-F238E27FC236}">
                  <a16:creationId xmlns:a16="http://schemas.microsoft.com/office/drawing/2014/main" id="{99B6F1B2-BAA3-C69D-4048-A76765E36CB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grpSp>
      <p:sp>
        <p:nvSpPr>
          <p:cNvPr id="2" name="Text Placeholder"/>
          <p:cNvSpPr>
            <a:spLocks noGrp="1"/>
          </p:cNvSpPr>
          <p:nvPr>
            <p:ph type="title" hasCustomPrompt="1"/>
          </p:nvPr>
        </p:nvSpPr>
        <p:spPr>
          <a:xfrm>
            <a:off x="571500" y="2000250"/>
            <a:ext cx="8001000" cy="1144588"/>
          </a:xfrm>
        </p:spPr>
        <p:txBody>
          <a:bodyPr/>
          <a:lstStyle>
            <a:lvl1pPr algn="ctr">
              <a:defRPr sz="2800"/>
            </a:lvl1pPr>
          </a:lstStyle>
          <a:p>
            <a:r>
              <a:rPr lang="fr-FR" noProof="0"/>
              <a:t>Modifier le texte</a:t>
            </a:r>
            <a:endParaRPr lang="en-GB"/>
          </a:p>
        </p:txBody>
      </p:sp>
    </p:spTree>
    <p:extLst>
      <p:ext uri="{BB962C8B-B14F-4D97-AF65-F5344CB8AC3E}">
        <p14:creationId xmlns:p14="http://schemas.microsoft.com/office/powerpoint/2010/main" val="10780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xel_statique_5">
    <p:spTree>
      <p:nvGrpSpPr>
        <p:cNvPr id="1" name=""/>
        <p:cNvGrpSpPr/>
        <p:nvPr/>
      </p:nvGrpSpPr>
      <p:grpSpPr>
        <a:xfrm>
          <a:off x="0" y="0"/>
          <a:ext cx="0" cy="0"/>
          <a:chOff x="0" y="0"/>
          <a:chExt cx="0" cy="0"/>
        </a:xfrm>
      </p:grpSpPr>
      <p:grpSp>
        <p:nvGrpSpPr>
          <p:cNvPr id="149" name="Pixel">
            <a:extLst>
              <a:ext uri="{FF2B5EF4-FFF2-40B4-BE49-F238E27FC236}">
                <a16:creationId xmlns:a16="http://schemas.microsoft.com/office/drawing/2014/main" id="{2C8D3C27-B882-DE66-20FF-CDF4D0406085}"/>
              </a:ext>
            </a:extLst>
          </p:cNvPr>
          <p:cNvGrpSpPr>
            <a:grpSpLocks noGrp="1" noUngrp="1" noRot="1" noMove="1" noResize="1"/>
          </p:cNvGrpSpPr>
          <p:nvPr userDrawn="1"/>
        </p:nvGrpSpPr>
        <p:grpSpPr>
          <a:xfrm>
            <a:off x="0" y="0"/>
            <a:ext cx="9144000" cy="5143500"/>
            <a:chOff x="0" y="0"/>
            <a:chExt cx="9144000" cy="5143500"/>
          </a:xfrm>
          <a:solidFill>
            <a:schemeClr val="bg1"/>
          </a:solidFill>
        </p:grpSpPr>
        <p:sp>
          <p:nvSpPr>
            <p:cNvPr id="151" name="Freeform: Shape 150">
              <a:extLst>
                <a:ext uri="{FF2B5EF4-FFF2-40B4-BE49-F238E27FC236}">
                  <a16:creationId xmlns:a16="http://schemas.microsoft.com/office/drawing/2014/main" id="{0C347E4E-2B9B-6030-E41E-E49B22BDC63B}"/>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2" name="Freeform: Shape 151">
              <a:extLst>
                <a:ext uri="{FF2B5EF4-FFF2-40B4-BE49-F238E27FC236}">
                  <a16:creationId xmlns:a16="http://schemas.microsoft.com/office/drawing/2014/main" id="{5583D2F6-C873-B13D-8BB8-1BDFCF0EB3ED}"/>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3" name="Freeform: Shape 152">
              <a:extLst>
                <a:ext uri="{FF2B5EF4-FFF2-40B4-BE49-F238E27FC236}">
                  <a16:creationId xmlns:a16="http://schemas.microsoft.com/office/drawing/2014/main" id="{12067B42-A43D-F04A-1035-2359BA4E33D3}"/>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4" name="Freeform: Shape 153">
              <a:extLst>
                <a:ext uri="{FF2B5EF4-FFF2-40B4-BE49-F238E27FC236}">
                  <a16:creationId xmlns:a16="http://schemas.microsoft.com/office/drawing/2014/main" id="{5239ED42-95C7-ED97-D75D-4C1FCBEE9245}"/>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5" name="Freeform: Shape 154">
              <a:extLst>
                <a:ext uri="{FF2B5EF4-FFF2-40B4-BE49-F238E27FC236}">
                  <a16:creationId xmlns:a16="http://schemas.microsoft.com/office/drawing/2014/main" id="{23B95DB1-F5B7-3F25-A77C-0DE2BB11E787}"/>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6" name="Freeform: Shape 155">
              <a:extLst>
                <a:ext uri="{FF2B5EF4-FFF2-40B4-BE49-F238E27FC236}">
                  <a16:creationId xmlns:a16="http://schemas.microsoft.com/office/drawing/2014/main" id="{AFEF9290-7784-DEA4-6204-45AD260323E3}"/>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7" name="Freeform: Shape 156">
              <a:extLst>
                <a:ext uri="{FF2B5EF4-FFF2-40B4-BE49-F238E27FC236}">
                  <a16:creationId xmlns:a16="http://schemas.microsoft.com/office/drawing/2014/main" id="{5A70DFDE-4294-4FA0-DF46-6D13671C2A7F}"/>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58" name="Freeform: Shape 157">
              <a:extLst>
                <a:ext uri="{FF2B5EF4-FFF2-40B4-BE49-F238E27FC236}">
                  <a16:creationId xmlns:a16="http://schemas.microsoft.com/office/drawing/2014/main" id="{82F01915-0C7F-70A2-B1D5-9087B9B46FF9}"/>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9" name="Freeform: Shape 158">
              <a:extLst>
                <a:ext uri="{FF2B5EF4-FFF2-40B4-BE49-F238E27FC236}">
                  <a16:creationId xmlns:a16="http://schemas.microsoft.com/office/drawing/2014/main" id="{26F7AD30-C0E7-3563-A483-12A17E5A5AAB}"/>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0" name="Freeform: Shape 159">
              <a:extLst>
                <a:ext uri="{FF2B5EF4-FFF2-40B4-BE49-F238E27FC236}">
                  <a16:creationId xmlns:a16="http://schemas.microsoft.com/office/drawing/2014/main" id="{13966866-8A22-B4D4-5261-EEFE32E0374E}"/>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1" name="Freeform: Shape 160">
              <a:extLst>
                <a:ext uri="{FF2B5EF4-FFF2-40B4-BE49-F238E27FC236}">
                  <a16:creationId xmlns:a16="http://schemas.microsoft.com/office/drawing/2014/main" id="{C8B6025E-8092-14F4-5DA0-5D50AC73E0BF}"/>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2" name="Freeform: Shape 161">
              <a:extLst>
                <a:ext uri="{FF2B5EF4-FFF2-40B4-BE49-F238E27FC236}">
                  <a16:creationId xmlns:a16="http://schemas.microsoft.com/office/drawing/2014/main" id="{28B3C23F-F0CE-2AA9-67BC-FF0E31C72F82}"/>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3" name="Freeform: Shape 162">
              <a:extLst>
                <a:ext uri="{FF2B5EF4-FFF2-40B4-BE49-F238E27FC236}">
                  <a16:creationId xmlns:a16="http://schemas.microsoft.com/office/drawing/2014/main" id="{BE891C70-0805-07B6-3AE7-8216116ABC0A}"/>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64" name="Freeform: Shape 163">
              <a:extLst>
                <a:ext uri="{FF2B5EF4-FFF2-40B4-BE49-F238E27FC236}">
                  <a16:creationId xmlns:a16="http://schemas.microsoft.com/office/drawing/2014/main" id="{A7B0E3AE-F021-5D96-150C-9CF805A2CB4C}"/>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5" name="Freeform: Shape 164">
              <a:extLst>
                <a:ext uri="{FF2B5EF4-FFF2-40B4-BE49-F238E27FC236}">
                  <a16:creationId xmlns:a16="http://schemas.microsoft.com/office/drawing/2014/main" id="{C54DC159-8C0C-4949-E5D4-210B7A947B31}"/>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6" name="Freeform: Shape 165">
              <a:extLst>
                <a:ext uri="{FF2B5EF4-FFF2-40B4-BE49-F238E27FC236}">
                  <a16:creationId xmlns:a16="http://schemas.microsoft.com/office/drawing/2014/main" id="{21C089CD-CA25-5DAA-3E64-3163594183DA}"/>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7" name="Freeform: Shape 166">
              <a:extLst>
                <a:ext uri="{FF2B5EF4-FFF2-40B4-BE49-F238E27FC236}">
                  <a16:creationId xmlns:a16="http://schemas.microsoft.com/office/drawing/2014/main" id="{60FF89D9-C6C5-BF0E-C3C3-B8477C154BF2}"/>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8" name="Freeform: Shape 167">
              <a:extLst>
                <a:ext uri="{FF2B5EF4-FFF2-40B4-BE49-F238E27FC236}">
                  <a16:creationId xmlns:a16="http://schemas.microsoft.com/office/drawing/2014/main" id="{C9F76D02-4A57-FE7A-F78D-B09260709D74}"/>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9" name="Freeform: Shape 168">
              <a:extLst>
                <a:ext uri="{FF2B5EF4-FFF2-40B4-BE49-F238E27FC236}">
                  <a16:creationId xmlns:a16="http://schemas.microsoft.com/office/drawing/2014/main" id="{995A4BE5-81D1-56C1-D3BE-6F7A7A4799D9}"/>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0" name="Freeform: Shape 169">
              <a:extLst>
                <a:ext uri="{FF2B5EF4-FFF2-40B4-BE49-F238E27FC236}">
                  <a16:creationId xmlns:a16="http://schemas.microsoft.com/office/drawing/2014/main" id="{035A383E-AD2A-F91A-B795-5C9E3CC47DBD}"/>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1" name="Freeform: Shape 170">
              <a:extLst>
                <a:ext uri="{FF2B5EF4-FFF2-40B4-BE49-F238E27FC236}">
                  <a16:creationId xmlns:a16="http://schemas.microsoft.com/office/drawing/2014/main" id="{967E5841-C497-6B87-82F4-E2BCDDBDD01A}"/>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72" name="Freeform: Shape 171">
              <a:extLst>
                <a:ext uri="{FF2B5EF4-FFF2-40B4-BE49-F238E27FC236}">
                  <a16:creationId xmlns:a16="http://schemas.microsoft.com/office/drawing/2014/main" id="{7370C3F5-7A0B-4027-6319-717229EA0C3E}"/>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73" name="Freeform: Shape 172">
              <a:extLst>
                <a:ext uri="{FF2B5EF4-FFF2-40B4-BE49-F238E27FC236}">
                  <a16:creationId xmlns:a16="http://schemas.microsoft.com/office/drawing/2014/main" id="{58A1608E-A73F-DD63-421B-EA471C2AECCA}"/>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74" name="Freeform: Shape 173">
              <a:extLst>
                <a:ext uri="{FF2B5EF4-FFF2-40B4-BE49-F238E27FC236}">
                  <a16:creationId xmlns:a16="http://schemas.microsoft.com/office/drawing/2014/main" id="{236B4ABB-1EEA-C139-07C0-116A42C1A05C}"/>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5" name="Freeform: Shape 174">
              <a:extLst>
                <a:ext uri="{FF2B5EF4-FFF2-40B4-BE49-F238E27FC236}">
                  <a16:creationId xmlns:a16="http://schemas.microsoft.com/office/drawing/2014/main" id="{87D09A5F-D95A-B1D7-DCA7-27678E44801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6" name="Freeform: Shape 175">
              <a:extLst>
                <a:ext uri="{FF2B5EF4-FFF2-40B4-BE49-F238E27FC236}">
                  <a16:creationId xmlns:a16="http://schemas.microsoft.com/office/drawing/2014/main" id="{2047B525-34ED-C8E3-DC94-EB730DC3E2FC}"/>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7" name="Freeform: Shape 176">
              <a:extLst>
                <a:ext uri="{FF2B5EF4-FFF2-40B4-BE49-F238E27FC236}">
                  <a16:creationId xmlns:a16="http://schemas.microsoft.com/office/drawing/2014/main" id="{38A3B3C7-8FE7-82FC-5DB8-FB44D55A5FDF}"/>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8" name="Freeform: Shape 177">
              <a:extLst>
                <a:ext uri="{FF2B5EF4-FFF2-40B4-BE49-F238E27FC236}">
                  <a16:creationId xmlns:a16="http://schemas.microsoft.com/office/drawing/2014/main" id="{DE0FFB00-FFEC-D6D1-6202-FAB70192A172}"/>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9" name="Freeform: Shape 178">
              <a:extLst>
                <a:ext uri="{FF2B5EF4-FFF2-40B4-BE49-F238E27FC236}">
                  <a16:creationId xmlns:a16="http://schemas.microsoft.com/office/drawing/2014/main" id="{D4D812A7-197A-E120-DF55-6F6226512716}"/>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80" name="Freeform: Shape 179">
              <a:extLst>
                <a:ext uri="{FF2B5EF4-FFF2-40B4-BE49-F238E27FC236}">
                  <a16:creationId xmlns:a16="http://schemas.microsoft.com/office/drawing/2014/main" id="{7A0D47EC-005B-9159-3769-71EFE242839B}"/>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81" name="Freeform: Shape 180">
              <a:extLst>
                <a:ext uri="{FF2B5EF4-FFF2-40B4-BE49-F238E27FC236}">
                  <a16:creationId xmlns:a16="http://schemas.microsoft.com/office/drawing/2014/main" id="{96522562-EEA3-942E-38C1-64AD9C186F55}"/>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82" name="Freeform: Shape 181">
              <a:extLst>
                <a:ext uri="{FF2B5EF4-FFF2-40B4-BE49-F238E27FC236}">
                  <a16:creationId xmlns:a16="http://schemas.microsoft.com/office/drawing/2014/main" id="{3F98D5A7-991E-E59F-313B-E298D1DBBE25}"/>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3" name="Freeform: Shape 182">
              <a:extLst>
                <a:ext uri="{FF2B5EF4-FFF2-40B4-BE49-F238E27FC236}">
                  <a16:creationId xmlns:a16="http://schemas.microsoft.com/office/drawing/2014/main" id="{0730618C-8914-07D5-83E4-B3B2D368DC8F}"/>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4" name="Freeform: Shape 183">
              <a:extLst>
                <a:ext uri="{FF2B5EF4-FFF2-40B4-BE49-F238E27FC236}">
                  <a16:creationId xmlns:a16="http://schemas.microsoft.com/office/drawing/2014/main" id="{5F8A2103-B371-8DAE-558B-4C41B27A358D}"/>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5" name="Freeform: Shape 184">
              <a:extLst>
                <a:ext uri="{FF2B5EF4-FFF2-40B4-BE49-F238E27FC236}">
                  <a16:creationId xmlns:a16="http://schemas.microsoft.com/office/drawing/2014/main" id="{4ACDAF94-C480-F166-AD26-F083D0EE2402}"/>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6" name="Freeform: Shape 185">
              <a:extLst>
                <a:ext uri="{FF2B5EF4-FFF2-40B4-BE49-F238E27FC236}">
                  <a16:creationId xmlns:a16="http://schemas.microsoft.com/office/drawing/2014/main" id="{D5B48EDA-2F2A-7D9D-BA46-CC7F61368A4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7" name="Freeform: Shape 186">
              <a:extLst>
                <a:ext uri="{FF2B5EF4-FFF2-40B4-BE49-F238E27FC236}">
                  <a16:creationId xmlns:a16="http://schemas.microsoft.com/office/drawing/2014/main" id="{8A01F8A0-515E-F50D-E80B-DEA4C843FC34}"/>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8" name="Freeform: Shape 187">
              <a:extLst>
                <a:ext uri="{FF2B5EF4-FFF2-40B4-BE49-F238E27FC236}">
                  <a16:creationId xmlns:a16="http://schemas.microsoft.com/office/drawing/2014/main" id="{F4A86080-54A3-9602-68FF-8488015913D2}"/>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89" name="Freeform: Shape 188">
              <a:extLst>
                <a:ext uri="{FF2B5EF4-FFF2-40B4-BE49-F238E27FC236}">
                  <a16:creationId xmlns:a16="http://schemas.microsoft.com/office/drawing/2014/main" id="{CA1799E3-FAD4-66A8-E24E-FD5A1775E07A}"/>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90" name="Freeform: Shape 189">
              <a:extLst>
                <a:ext uri="{FF2B5EF4-FFF2-40B4-BE49-F238E27FC236}">
                  <a16:creationId xmlns:a16="http://schemas.microsoft.com/office/drawing/2014/main" id="{147ECA27-102D-282A-6F01-FC09DF622F3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1" name="Freeform: Shape 190">
              <a:extLst>
                <a:ext uri="{FF2B5EF4-FFF2-40B4-BE49-F238E27FC236}">
                  <a16:creationId xmlns:a16="http://schemas.microsoft.com/office/drawing/2014/main" id="{01A2ADE9-E38D-A5A3-39D5-B06B7CC530F9}"/>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2" name="Freeform: Shape 191">
              <a:extLst>
                <a:ext uri="{FF2B5EF4-FFF2-40B4-BE49-F238E27FC236}">
                  <a16:creationId xmlns:a16="http://schemas.microsoft.com/office/drawing/2014/main" id="{4833AA89-9019-55AA-EB51-CB8929815B22}"/>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3" name="Freeform: Shape 192">
              <a:extLst>
                <a:ext uri="{FF2B5EF4-FFF2-40B4-BE49-F238E27FC236}">
                  <a16:creationId xmlns:a16="http://schemas.microsoft.com/office/drawing/2014/main" id="{D0C86527-1149-682C-5B34-41BDC54BD4B2}"/>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4" name="Freeform: Shape 193">
              <a:extLst>
                <a:ext uri="{FF2B5EF4-FFF2-40B4-BE49-F238E27FC236}">
                  <a16:creationId xmlns:a16="http://schemas.microsoft.com/office/drawing/2014/main" id="{2325A34E-8A03-738B-5E3B-0CDF900405C1}"/>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95" name="Freeform: Shape 194">
              <a:extLst>
                <a:ext uri="{FF2B5EF4-FFF2-40B4-BE49-F238E27FC236}">
                  <a16:creationId xmlns:a16="http://schemas.microsoft.com/office/drawing/2014/main" id="{653DB057-2B54-8CD0-C251-11003F5F5177}"/>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6" name="Freeform: Shape 195">
              <a:extLst>
                <a:ext uri="{FF2B5EF4-FFF2-40B4-BE49-F238E27FC236}">
                  <a16:creationId xmlns:a16="http://schemas.microsoft.com/office/drawing/2014/main" id="{D50E0A97-A966-4653-53CA-C0B9DB05635B}"/>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97" name="Freeform: Shape 196">
              <a:extLst>
                <a:ext uri="{FF2B5EF4-FFF2-40B4-BE49-F238E27FC236}">
                  <a16:creationId xmlns:a16="http://schemas.microsoft.com/office/drawing/2014/main" id="{49F17A3D-9F24-7347-10D7-8FCE8B8009A5}"/>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98" name="Freeform: Shape 197">
              <a:extLst>
                <a:ext uri="{FF2B5EF4-FFF2-40B4-BE49-F238E27FC236}">
                  <a16:creationId xmlns:a16="http://schemas.microsoft.com/office/drawing/2014/main" id="{23A51E2E-E246-DFE2-76CD-ECC3A53E4852}"/>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9" name="Freeform: Shape 198">
              <a:extLst>
                <a:ext uri="{FF2B5EF4-FFF2-40B4-BE49-F238E27FC236}">
                  <a16:creationId xmlns:a16="http://schemas.microsoft.com/office/drawing/2014/main" id="{4BCC9174-6340-7CB1-88E7-AC716630D0D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0" name="Freeform: Shape 199">
              <a:extLst>
                <a:ext uri="{FF2B5EF4-FFF2-40B4-BE49-F238E27FC236}">
                  <a16:creationId xmlns:a16="http://schemas.microsoft.com/office/drawing/2014/main" id="{DA180EAD-6D70-95B0-D9EB-739C01816AFF}"/>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1" name="Freeform: Shape 200">
              <a:extLst>
                <a:ext uri="{FF2B5EF4-FFF2-40B4-BE49-F238E27FC236}">
                  <a16:creationId xmlns:a16="http://schemas.microsoft.com/office/drawing/2014/main" id="{1AAFCA4B-120C-C18E-9C94-688719C0A7FC}"/>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2" name="Freeform: Shape 201">
              <a:extLst>
                <a:ext uri="{FF2B5EF4-FFF2-40B4-BE49-F238E27FC236}">
                  <a16:creationId xmlns:a16="http://schemas.microsoft.com/office/drawing/2014/main" id="{2A6B43E8-099D-4C19-D4AA-F0BAB9773243}"/>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3" name="Freeform: Shape 202">
              <a:extLst>
                <a:ext uri="{FF2B5EF4-FFF2-40B4-BE49-F238E27FC236}">
                  <a16:creationId xmlns:a16="http://schemas.microsoft.com/office/drawing/2014/main" id="{399A0F5E-4ABA-10EF-333B-A5737B7F2D59}"/>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4" name="Freeform: Shape 203">
              <a:extLst>
                <a:ext uri="{FF2B5EF4-FFF2-40B4-BE49-F238E27FC236}">
                  <a16:creationId xmlns:a16="http://schemas.microsoft.com/office/drawing/2014/main" id="{F4127A7F-97A4-259B-D535-D39AA2DC02DA}"/>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5" name="Freeform: Shape 204">
              <a:extLst>
                <a:ext uri="{FF2B5EF4-FFF2-40B4-BE49-F238E27FC236}">
                  <a16:creationId xmlns:a16="http://schemas.microsoft.com/office/drawing/2014/main" id="{2A53643D-EDBA-372F-BFCD-EB35644171DC}"/>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6" name="Freeform: Shape 205">
              <a:extLst>
                <a:ext uri="{FF2B5EF4-FFF2-40B4-BE49-F238E27FC236}">
                  <a16:creationId xmlns:a16="http://schemas.microsoft.com/office/drawing/2014/main" id="{09709727-1BE2-97AE-B382-5BA79133A9B7}"/>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07" name="Freeform: Shape 206">
              <a:extLst>
                <a:ext uri="{FF2B5EF4-FFF2-40B4-BE49-F238E27FC236}">
                  <a16:creationId xmlns:a16="http://schemas.microsoft.com/office/drawing/2014/main" id="{0CB01F6D-5EA8-A6AC-B01D-F1D47D28E5A0}"/>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8" name="Freeform: Shape 207">
              <a:extLst>
                <a:ext uri="{FF2B5EF4-FFF2-40B4-BE49-F238E27FC236}">
                  <a16:creationId xmlns:a16="http://schemas.microsoft.com/office/drawing/2014/main" id="{E89C081D-A49A-C289-F085-40C915E8B0A4}"/>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09" name="Freeform: Shape 208">
              <a:extLst>
                <a:ext uri="{FF2B5EF4-FFF2-40B4-BE49-F238E27FC236}">
                  <a16:creationId xmlns:a16="http://schemas.microsoft.com/office/drawing/2014/main" id="{219B6F51-154C-C1FD-F5EC-1D24BCAC1809}"/>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0" name="Freeform: Shape 209">
              <a:extLst>
                <a:ext uri="{FF2B5EF4-FFF2-40B4-BE49-F238E27FC236}">
                  <a16:creationId xmlns:a16="http://schemas.microsoft.com/office/drawing/2014/main" id="{EE2CDD1A-661D-C0AA-961E-9E85E2448EEA}"/>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1" name="Freeform: Shape 210">
              <a:extLst>
                <a:ext uri="{FF2B5EF4-FFF2-40B4-BE49-F238E27FC236}">
                  <a16:creationId xmlns:a16="http://schemas.microsoft.com/office/drawing/2014/main" id="{48E3E190-9CAF-B5C6-F234-449523B59EED}"/>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2" name="Freeform: Shape 211">
              <a:extLst>
                <a:ext uri="{FF2B5EF4-FFF2-40B4-BE49-F238E27FC236}">
                  <a16:creationId xmlns:a16="http://schemas.microsoft.com/office/drawing/2014/main" id="{39319054-5991-C35F-46BD-5A4D9EC9E075}"/>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3" name="Freeform: Shape 212">
              <a:extLst>
                <a:ext uri="{FF2B5EF4-FFF2-40B4-BE49-F238E27FC236}">
                  <a16:creationId xmlns:a16="http://schemas.microsoft.com/office/drawing/2014/main" id="{8BFD0B34-28E7-D318-77FE-50392B9420FF}"/>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4" name="Freeform: Shape 213">
              <a:extLst>
                <a:ext uri="{FF2B5EF4-FFF2-40B4-BE49-F238E27FC236}">
                  <a16:creationId xmlns:a16="http://schemas.microsoft.com/office/drawing/2014/main" id="{5C2220A5-B944-F028-FFE1-54ED1E637405}"/>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5" name="Freeform: Shape 214">
              <a:extLst>
                <a:ext uri="{FF2B5EF4-FFF2-40B4-BE49-F238E27FC236}">
                  <a16:creationId xmlns:a16="http://schemas.microsoft.com/office/drawing/2014/main" id="{F82C7E9E-076C-AAA6-D81C-6A12D141786F}"/>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6" name="Freeform: Shape 215">
              <a:extLst>
                <a:ext uri="{FF2B5EF4-FFF2-40B4-BE49-F238E27FC236}">
                  <a16:creationId xmlns:a16="http://schemas.microsoft.com/office/drawing/2014/main" id="{881610BE-0FFE-9B95-50FB-2C239E904DD5}"/>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17" name="Freeform: Shape 216">
              <a:extLst>
                <a:ext uri="{FF2B5EF4-FFF2-40B4-BE49-F238E27FC236}">
                  <a16:creationId xmlns:a16="http://schemas.microsoft.com/office/drawing/2014/main" id="{FC72AE60-7ED4-D024-74DD-980BDBAAA3C5}"/>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18" name="Freeform: Shape 217">
              <a:extLst>
                <a:ext uri="{FF2B5EF4-FFF2-40B4-BE49-F238E27FC236}">
                  <a16:creationId xmlns:a16="http://schemas.microsoft.com/office/drawing/2014/main" id="{6EADE81E-9CA0-A2A9-30BD-154FDFF2AC82}"/>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9" name="Freeform: Shape 218">
              <a:extLst>
                <a:ext uri="{FF2B5EF4-FFF2-40B4-BE49-F238E27FC236}">
                  <a16:creationId xmlns:a16="http://schemas.microsoft.com/office/drawing/2014/main" id="{4D5D2728-46A0-1EFC-ECCE-39B7C590ABB3}"/>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0" name="Freeform: Shape 219">
              <a:extLst>
                <a:ext uri="{FF2B5EF4-FFF2-40B4-BE49-F238E27FC236}">
                  <a16:creationId xmlns:a16="http://schemas.microsoft.com/office/drawing/2014/main" id="{6CE4FC91-2741-1225-EF7D-3C53B1BF4358}"/>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1" name="Freeform: Shape 220">
              <a:extLst>
                <a:ext uri="{FF2B5EF4-FFF2-40B4-BE49-F238E27FC236}">
                  <a16:creationId xmlns:a16="http://schemas.microsoft.com/office/drawing/2014/main" id="{D7C29690-ADD7-FE89-A147-67C904100BCC}"/>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2" name="Freeform: Shape 221">
              <a:extLst>
                <a:ext uri="{FF2B5EF4-FFF2-40B4-BE49-F238E27FC236}">
                  <a16:creationId xmlns:a16="http://schemas.microsoft.com/office/drawing/2014/main" id="{10FC18C5-CF7A-CF28-F7F8-90AAC990B0A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23" name="Freeform: Shape 222">
              <a:extLst>
                <a:ext uri="{FF2B5EF4-FFF2-40B4-BE49-F238E27FC236}">
                  <a16:creationId xmlns:a16="http://schemas.microsoft.com/office/drawing/2014/main" id="{BC7ADBAE-CE0A-93F8-1DE6-47FBA32E1621}"/>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24" name="Freeform: Shape 223">
              <a:extLst>
                <a:ext uri="{FF2B5EF4-FFF2-40B4-BE49-F238E27FC236}">
                  <a16:creationId xmlns:a16="http://schemas.microsoft.com/office/drawing/2014/main" id="{2B3AC93E-6F2F-4B6B-77E5-3E2175263405}"/>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5" name="Freeform: Shape 224">
              <a:extLst>
                <a:ext uri="{FF2B5EF4-FFF2-40B4-BE49-F238E27FC236}">
                  <a16:creationId xmlns:a16="http://schemas.microsoft.com/office/drawing/2014/main" id="{F0F54960-33B5-D8F2-135C-B05466EED42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6" name="Freeform: Shape 225">
              <a:extLst>
                <a:ext uri="{FF2B5EF4-FFF2-40B4-BE49-F238E27FC236}">
                  <a16:creationId xmlns:a16="http://schemas.microsoft.com/office/drawing/2014/main" id="{200F2BDC-FCA2-7D33-93D5-A46013F57BFF}"/>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27" name="Freeform: Shape 226">
              <a:extLst>
                <a:ext uri="{FF2B5EF4-FFF2-40B4-BE49-F238E27FC236}">
                  <a16:creationId xmlns:a16="http://schemas.microsoft.com/office/drawing/2014/main" id="{0FCD8F6C-507F-139E-1A3D-93DC87B1146B}"/>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8" name="Freeform: Shape 227">
              <a:extLst>
                <a:ext uri="{FF2B5EF4-FFF2-40B4-BE49-F238E27FC236}">
                  <a16:creationId xmlns:a16="http://schemas.microsoft.com/office/drawing/2014/main" id="{97A0F419-0A41-0263-669B-78083111CDAF}"/>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9" name="Freeform: Shape 228">
              <a:extLst>
                <a:ext uri="{FF2B5EF4-FFF2-40B4-BE49-F238E27FC236}">
                  <a16:creationId xmlns:a16="http://schemas.microsoft.com/office/drawing/2014/main" id="{DAE4B22B-69F5-CD30-59F5-D46D779C6317}"/>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0" name="Freeform: Shape 229">
              <a:extLst>
                <a:ext uri="{FF2B5EF4-FFF2-40B4-BE49-F238E27FC236}">
                  <a16:creationId xmlns:a16="http://schemas.microsoft.com/office/drawing/2014/main" id="{0D43BD18-69BE-410B-5744-CC3A634F14ED}"/>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31" name="Freeform: Shape 230">
              <a:extLst>
                <a:ext uri="{FF2B5EF4-FFF2-40B4-BE49-F238E27FC236}">
                  <a16:creationId xmlns:a16="http://schemas.microsoft.com/office/drawing/2014/main" id="{4DC373AD-63EA-EEE8-F32D-469AD5068944}"/>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2" name="Freeform: Shape 231">
              <a:extLst>
                <a:ext uri="{FF2B5EF4-FFF2-40B4-BE49-F238E27FC236}">
                  <a16:creationId xmlns:a16="http://schemas.microsoft.com/office/drawing/2014/main" id="{9FFBCF88-1F9F-9EE0-784B-9E68344A192C}"/>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3" name="Freeform: Shape 232">
              <a:extLst>
                <a:ext uri="{FF2B5EF4-FFF2-40B4-BE49-F238E27FC236}">
                  <a16:creationId xmlns:a16="http://schemas.microsoft.com/office/drawing/2014/main" id="{BDA4BCE5-969D-4C33-D2E7-BC479D01D75D}"/>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4" name="Freeform: Shape 233">
              <a:extLst>
                <a:ext uri="{FF2B5EF4-FFF2-40B4-BE49-F238E27FC236}">
                  <a16:creationId xmlns:a16="http://schemas.microsoft.com/office/drawing/2014/main" id="{E4BAA05A-F76B-FF90-22C6-E2692FDAEAD9}"/>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5" name="Freeform: Shape 234">
              <a:extLst>
                <a:ext uri="{FF2B5EF4-FFF2-40B4-BE49-F238E27FC236}">
                  <a16:creationId xmlns:a16="http://schemas.microsoft.com/office/drawing/2014/main" id="{606DCE85-7BF1-6EF8-F766-D0DB34F830F4}"/>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6" name="Freeform: Shape 235">
              <a:extLst>
                <a:ext uri="{FF2B5EF4-FFF2-40B4-BE49-F238E27FC236}">
                  <a16:creationId xmlns:a16="http://schemas.microsoft.com/office/drawing/2014/main" id="{4EDCA396-EBDB-D9A8-E338-57AE867B9B63}"/>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7" name="Freeform: Shape 236">
              <a:extLst>
                <a:ext uri="{FF2B5EF4-FFF2-40B4-BE49-F238E27FC236}">
                  <a16:creationId xmlns:a16="http://schemas.microsoft.com/office/drawing/2014/main" id="{2B34AF83-D96E-0D6A-3101-900DD24F9C25}"/>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8" name="Freeform: Shape 237">
              <a:extLst>
                <a:ext uri="{FF2B5EF4-FFF2-40B4-BE49-F238E27FC236}">
                  <a16:creationId xmlns:a16="http://schemas.microsoft.com/office/drawing/2014/main" id="{3FC842E9-B41A-1432-59CB-93ED8532A96F}"/>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39" name="Freeform: Shape 238">
              <a:extLst>
                <a:ext uri="{FF2B5EF4-FFF2-40B4-BE49-F238E27FC236}">
                  <a16:creationId xmlns:a16="http://schemas.microsoft.com/office/drawing/2014/main" id="{5C41766D-2768-2AB0-9D25-A68D17F59719}"/>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0" name="Freeform: Shape 239">
              <a:extLst>
                <a:ext uri="{FF2B5EF4-FFF2-40B4-BE49-F238E27FC236}">
                  <a16:creationId xmlns:a16="http://schemas.microsoft.com/office/drawing/2014/main" id="{07292267-47F0-91FD-CF61-BC7532D1E201}"/>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1" name="Freeform: Shape 240">
              <a:extLst>
                <a:ext uri="{FF2B5EF4-FFF2-40B4-BE49-F238E27FC236}">
                  <a16:creationId xmlns:a16="http://schemas.microsoft.com/office/drawing/2014/main" id="{0884DC34-B1EA-F3FE-8BC8-6ABD2AB3067F}"/>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2" name="Freeform: Shape 241">
              <a:extLst>
                <a:ext uri="{FF2B5EF4-FFF2-40B4-BE49-F238E27FC236}">
                  <a16:creationId xmlns:a16="http://schemas.microsoft.com/office/drawing/2014/main" id="{0AEB310D-A8AD-25CB-509A-A8D64508F9B4}"/>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43" name="Freeform: Shape 242">
              <a:extLst>
                <a:ext uri="{FF2B5EF4-FFF2-40B4-BE49-F238E27FC236}">
                  <a16:creationId xmlns:a16="http://schemas.microsoft.com/office/drawing/2014/main" id="{03A9A708-F7E0-D041-6E5B-4E0416F6F758}"/>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4" name="Freeform: Shape 243">
              <a:extLst>
                <a:ext uri="{FF2B5EF4-FFF2-40B4-BE49-F238E27FC236}">
                  <a16:creationId xmlns:a16="http://schemas.microsoft.com/office/drawing/2014/main" id="{4AB10E45-1CC3-6E3B-94FD-60D0AD9CB6E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45" name="Freeform: Shape 244">
              <a:extLst>
                <a:ext uri="{FF2B5EF4-FFF2-40B4-BE49-F238E27FC236}">
                  <a16:creationId xmlns:a16="http://schemas.microsoft.com/office/drawing/2014/main" id="{0EE5136C-B59B-C8C0-D68B-4C89D7034936}"/>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46" name="Freeform: Shape 245">
              <a:extLst>
                <a:ext uri="{FF2B5EF4-FFF2-40B4-BE49-F238E27FC236}">
                  <a16:creationId xmlns:a16="http://schemas.microsoft.com/office/drawing/2014/main" id="{EA58249B-50D2-3668-34B4-D9B74F6ECC18}"/>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47" name="Freeform: Shape 246">
              <a:extLst>
                <a:ext uri="{FF2B5EF4-FFF2-40B4-BE49-F238E27FC236}">
                  <a16:creationId xmlns:a16="http://schemas.microsoft.com/office/drawing/2014/main" id="{F9962285-7ADA-D26D-8D5D-776A27DBAD11}"/>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8" name="Freeform: Shape 247">
              <a:extLst>
                <a:ext uri="{FF2B5EF4-FFF2-40B4-BE49-F238E27FC236}">
                  <a16:creationId xmlns:a16="http://schemas.microsoft.com/office/drawing/2014/main" id="{A682C758-1AAE-DCE4-FD12-B5748B3491B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9" name="Freeform: Shape 248">
              <a:extLst>
                <a:ext uri="{FF2B5EF4-FFF2-40B4-BE49-F238E27FC236}">
                  <a16:creationId xmlns:a16="http://schemas.microsoft.com/office/drawing/2014/main" id="{B4B02DDB-0A34-A8F6-A3A5-CFB22C1A621D}"/>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0" name="Freeform: Shape 249">
              <a:extLst>
                <a:ext uri="{FF2B5EF4-FFF2-40B4-BE49-F238E27FC236}">
                  <a16:creationId xmlns:a16="http://schemas.microsoft.com/office/drawing/2014/main" id="{1C33476D-FB28-0FEA-3B7D-0EFA1D2DE745}"/>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1" name="Freeform: Shape 250">
              <a:extLst>
                <a:ext uri="{FF2B5EF4-FFF2-40B4-BE49-F238E27FC236}">
                  <a16:creationId xmlns:a16="http://schemas.microsoft.com/office/drawing/2014/main" id="{5490E746-7686-6E84-ADC3-DBD9E18E2CED}"/>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52" name="Freeform: Shape 251">
              <a:extLst>
                <a:ext uri="{FF2B5EF4-FFF2-40B4-BE49-F238E27FC236}">
                  <a16:creationId xmlns:a16="http://schemas.microsoft.com/office/drawing/2014/main" id="{69F8FF42-F5F4-C441-2298-48A1C79DE86A}"/>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53" name="Freeform: Shape 252">
              <a:extLst>
                <a:ext uri="{FF2B5EF4-FFF2-40B4-BE49-F238E27FC236}">
                  <a16:creationId xmlns:a16="http://schemas.microsoft.com/office/drawing/2014/main" id="{C340300C-8286-B9E4-4DAD-03F8E7BED9D4}"/>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54" name="Freeform: Shape 253">
              <a:extLst>
                <a:ext uri="{FF2B5EF4-FFF2-40B4-BE49-F238E27FC236}">
                  <a16:creationId xmlns:a16="http://schemas.microsoft.com/office/drawing/2014/main" id="{EA97F2A5-537E-E220-7993-F18964DBA9DA}"/>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5" name="Freeform: Shape 254">
              <a:extLst>
                <a:ext uri="{FF2B5EF4-FFF2-40B4-BE49-F238E27FC236}">
                  <a16:creationId xmlns:a16="http://schemas.microsoft.com/office/drawing/2014/main" id="{0322F48E-E98A-15ED-4220-280C950C8CC2}"/>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6" name="Freeform: Shape 255">
              <a:extLst>
                <a:ext uri="{FF2B5EF4-FFF2-40B4-BE49-F238E27FC236}">
                  <a16:creationId xmlns:a16="http://schemas.microsoft.com/office/drawing/2014/main" id="{F58EA5C2-1E56-9ACD-4239-16F71A09437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7" name="Freeform: Shape 256">
              <a:extLst>
                <a:ext uri="{FF2B5EF4-FFF2-40B4-BE49-F238E27FC236}">
                  <a16:creationId xmlns:a16="http://schemas.microsoft.com/office/drawing/2014/main" id="{85099798-5793-8702-DD70-343C8F93C17F}"/>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8" name="Freeform: Shape 257">
              <a:extLst>
                <a:ext uri="{FF2B5EF4-FFF2-40B4-BE49-F238E27FC236}">
                  <a16:creationId xmlns:a16="http://schemas.microsoft.com/office/drawing/2014/main" id="{895944C1-2476-42BF-8A22-B8CB89A5928F}"/>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9" name="Freeform: Shape 258">
              <a:extLst>
                <a:ext uri="{FF2B5EF4-FFF2-40B4-BE49-F238E27FC236}">
                  <a16:creationId xmlns:a16="http://schemas.microsoft.com/office/drawing/2014/main" id="{9D437EB3-84BE-F57C-23A4-8B37526CF6CC}"/>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0" name="Freeform: Shape 259">
              <a:extLst>
                <a:ext uri="{FF2B5EF4-FFF2-40B4-BE49-F238E27FC236}">
                  <a16:creationId xmlns:a16="http://schemas.microsoft.com/office/drawing/2014/main" id="{E0A940AE-2C3C-DF30-252D-E1A7CEB751F4}"/>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61" name="Freeform: Shape 260">
              <a:extLst>
                <a:ext uri="{FF2B5EF4-FFF2-40B4-BE49-F238E27FC236}">
                  <a16:creationId xmlns:a16="http://schemas.microsoft.com/office/drawing/2014/main" id="{72086A1E-E4DF-A45D-104B-00149B95AFA6}"/>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62" name="Freeform: Shape 261">
              <a:extLst>
                <a:ext uri="{FF2B5EF4-FFF2-40B4-BE49-F238E27FC236}">
                  <a16:creationId xmlns:a16="http://schemas.microsoft.com/office/drawing/2014/main" id="{95BAFB82-0B07-1EF6-0722-970C67CB2ED0}"/>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3" name="Freeform: Shape 262">
              <a:extLst>
                <a:ext uri="{FF2B5EF4-FFF2-40B4-BE49-F238E27FC236}">
                  <a16:creationId xmlns:a16="http://schemas.microsoft.com/office/drawing/2014/main" id="{F2494336-F1C5-8C7C-7945-DC023F6BF3D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4" name="Freeform: Shape 263">
              <a:extLst>
                <a:ext uri="{FF2B5EF4-FFF2-40B4-BE49-F238E27FC236}">
                  <a16:creationId xmlns:a16="http://schemas.microsoft.com/office/drawing/2014/main" id="{EF06CC6D-BBAB-C922-E82E-16796AF61EE1}"/>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5" name="Freeform: Shape 264">
              <a:extLst>
                <a:ext uri="{FF2B5EF4-FFF2-40B4-BE49-F238E27FC236}">
                  <a16:creationId xmlns:a16="http://schemas.microsoft.com/office/drawing/2014/main" id="{9F4440A7-64F6-407A-7E80-0FD5D8964ACE}"/>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6" name="Freeform: Shape 265">
              <a:extLst>
                <a:ext uri="{FF2B5EF4-FFF2-40B4-BE49-F238E27FC236}">
                  <a16:creationId xmlns:a16="http://schemas.microsoft.com/office/drawing/2014/main" id="{A083BD59-9F41-89BF-4DB3-34533E2D4FA0}"/>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7" name="Freeform: Shape 266">
              <a:extLst>
                <a:ext uri="{FF2B5EF4-FFF2-40B4-BE49-F238E27FC236}">
                  <a16:creationId xmlns:a16="http://schemas.microsoft.com/office/drawing/2014/main" id="{3ACD02F3-3C85-DC9A-EB2F-2D7BF66468B5}"/>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68" name="Freeform: Shape 267">
              <a:extLst>
                <a:ext uri="{FF2B5EF4-FFF2-40B4-BE49-F238E27FC236}">
                  <a16:creationId xmlns:a16="http://schemas.microsoft.com/office/drawing/2014/main" id="{316E334B-5857-7CFF-ECBA-5562F211ED51}"/>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69" name="Freeform: Shape 268">
              <a:extLst>
                <a:ext uri="{FF2B5EF4-FFF2-40B4-BE49-F238E27FC236}">
                  <a16:creationId xmlns:a16="http://schemas.microsoft.com/office/drawing/2014/main" id="{D0C234B7-1309-E702-41FD-496BAE16D7A2}"/>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70" name="Freeform: Shape 269">
              <a:extLst>
                <a:ext uri="{FF2B5EF4-FFF2-40B4-BE49-F238E27FC236}">
                  <a16:creationId xmlns:a16="http://schemas.microsoft.com/office/drawing/2014/main" id="{13537505-08FA-01F3-4D60-ED331613CB92}"/>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1" name="Freeform: Shape 270">
              <a:extLst>
                <a:ext uri="{FF2B5EF4-FFF2-40B4-BE49-F238E27FC236}">
                  <a16:creationId xmlns:a16="http://schemas.microsoft.com/office/drawing/2014/main" id="{19BC0E02-1D51-1A83-67CA-5DA2763842FC}"/>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2" name="Freeform: Shape 271">
              <a:extLst>
                <a:ext uri="{FF2B5EF4-FFF2-40B4-BE49-F238E27FC236}">
                  <a16:creationId xmlns:a16="http://schemas.microsoft.com/office/drawing/2014/main" id="{BF74E024-7180-6FE5-4277-1060EFED9C7C}"/>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3" name="Freeform: Shape 272">
              <a:extLst>
                <a:ext uri="{FF2B5EF4-FFF2-40B4-BE49-F238E27FC236}">
                  <a16:creationId xmlns:a16="http://schemas.microsoft.com/office/drawing/2014/main" id="{AB8703EF-9453-D624-BB74-60484576307A}"/>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4" name="Freeform: Shape 273">
              <a:extLst>
                <a:ext uri="{FF2B5EF4-FFF2-40B4-BE49-F238E27FC236}">
                  <a16:creationId xmlns:a16="http://schemas.microsoft.com/office/drawing/2014/main" id="{BD3F381A-3BA5-6846-3114-56217CA3F7AF}"/>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5" name="Freeform: Shape 274">
              <a:extLst>
                <a:ext uri="{FF2B5EF4-FFF2-40B4-BE49-F238E27FC236}">
                  <a16:creationId xmlns:a16="http://schemas.microsoft.com/office/drawing/2014/main" id="{C48DE764-3409-751B-A865-4FFE5E2FEDB1}"/>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76" name="Freeform: Shape 275">
              <a:extLst>
                <a:ext uri="{FF2B5EF4-FFF2-40B4-BE49-F238E27FC236}">
                  <a16:creationId xmlns:a16="http://schemas.microsoft.com/office/drawing/2014/main" id="{4FD89177-3666-CFF8-8542-D6CAFB1FE65C}"/>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77" name="Freeform: Shape 276">
              <a:extLst>
                <a:ext uri="{FF2B5EF4-FFF2-40B4-BE49-F238E27FC236}">
                  <a16:creationId xmlns:a16="http://schemas.microsoft.com/office/drawing/2014/main" id="{1FD53DA3-795A-ACC8-7CD5-70F0C9125186}"/>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78" name="Freeform: Shape 277">
              <a:extLst>
                <a:ext uri="{FF2B5EF4-FFF2-40B4-BE49-F238E27FC236}">
                  <a16:creationId xmlns:a16="http://schemas.microsoft.com/office/drawing/2014/main" id="{175266AD-1D0A-BE82-62B0-8B5FFC3B932B}"/>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79" name="Freeform: Shape 278">
              <a:extLst>
                <a:ext uri="{FF2B5EF4-FFF2-40B4-BE49-F238E27FC236}">
                  <a16:creationId xmlns:a16="http://schemas.microsoft.com/office/drawing/2014/main" id="{3E7855A6-3D12-B64F-F6F0-7DB778B3F13C}"/>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80" name="Freeform: Shape 279">
              <a:extLst>
                <a:ext uri="{FF2B5EF4-FFF2-40B4-BE49-F238E27FC236}">
                  <a16:creationId xmlns:a16="http://schemas.microsoft.com/office/drawing/2014/main" id="{B8C798C2-8753-C495-C0A9-B70CCA29E5FC}"/>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1" name="Freeform: Shape 280">
              <a:extLst>
                <a:ext uri="{FF2B5EF4-FFF2-40B4-BE49-F238E27FC236}">
                  <a16:creationId xmlns:a16="http://schemas.microsoft.com/office/drawing/2014/main" id="{2B50B9A9-0834-395F-07BC-F8A5D292E44B}"/>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2" name="Freeform: Shape 281">
              <a:extLst>
                <a:ext uri="{FF2B5EF4-FFF2-40B4-BE49-F238E27FC236}">
                  <a16:creationId xmlns:a16="http://schemas.microsoft.com/office/drawing/2014/main" id="{25475B20-5659-154A-FFEA-59D4738F2A50}"/>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83" name="Freeform: Shape 282">
              <a:extLst>
                <a:ext uri="{FF2B5EF4-FFF2-40B4-BE49-F238E27FC236}">
                  <a16:creationId xmlns:a16="http://schemas.microsoft.com/office/drawing/2014/main" id="{C62E3382-15C6-1460-A048-24EE9381BC8A}"/>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4" name="Freeform: Shape 283">
              <a:extLst>
                <a:ext uri="{FF2B5EF4-FFF2-40B4-BE49-F238E27FC236}">
                  <a16:creationId xmlns:a16="http://schemas.microsoft.com/office/drawing/2014/main" id="{C4CD9211-A909-936C-5301-95A79370889A}"/>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5" name="Freeform: Shape 284">
              <a:extLst>
                <a:ext uri="{FF2B5EF4-FFF2-40B4-BE49-F238E27FC236}">
                  <a16:creationId xmlns:a16="http://schemas.microsoft.com/office/drawing/2014/main" id="{270BCD4B-652B-8400-2ECD-B4D604CCE7F0}"/>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86" name="Freeform: Shape 285">
              <a:extLst>
                <a:ext uri="{FF2B5EF4-FFF2-40B4-BE49-F238E27FC236}">
                  <a16:creationId xmlns:a16="http://schemas.microsoft.com/office/drawing/2014/main" id="{7B433087-ABE7-722E-1AA8-7FF1EF336E0B}"/>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7" name="Freeform: Shape 286">
              <a:extLst>
                <a:ext uri="{FF2B5EF4-FFF2-40B4-BE49-F238E27FC236}">
                  <a16:creationId xmlns:a16="http://schemas.microsoft.com/office/drawing/2014/main" id="{2BAAE5C4-27D5-913B-7783-7DCF5F77D618}"/>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88" name="Freeform: Shape 287">
              <a:extLst>
                <a:ext uri="{FF2B5EF4-FFF2-40B4-BE49-F238E27FC236}">
                  <a16:creationId xmlns:a16="http://schemas.microsoft.com/office/drawing/2014/main" id="{A8033DFE-A88F-8237-DA60-85D7D16C7A4F}"/>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9" name="Freeform: Shape 288">
              <a:extLst>
                <a:ext uri="{FF2B5EF4-FFF2-40B4-BE49-F238E27FC236}">
                  <a16:creationId xmlns:a16="http://schemas.microsoft.com/office/drawing/2014/main" id="{ECCFB17C-6D06-29FE-06F6-BBBADCE32E5B}"/>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90" name="Freeform: Shape 289">
              <a:extLst>
                <a:ext uri="{FF2B5EF4-FFF2-40B4-BE49-F238E27FC236}">
                  <a16:creationId xmlns:a16="http://schemas.microsoft.com/office/drawing/2014/main" id="{4C547AE9-6CCA-FB6D-E65A-4BD383CB0C6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91" name="Freeform: Shape 290">
              <a:extLst>
                <a:ext uri="{FF2B5EF4-FFF2-40B4-BE49-F238E27FC236}">
                  <a16:creationId xmlns:a16="http://schemas.microsoft.com/office/drawing/2014/main" id="{443663B8-58D2-EF83-A15D-9AF9E90FDDD3}"/>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92" name="Freeform: Shape 291">
              <a:extLst>
                <a:ext uri="{FF2B5EF4-FFF2-40B4-BE49-F238E27FC236}">
                  <a16:creationId xmlns:a16="http://schemas.microsoft.com/office/drawing/2014/main" id="{F39BDBF4-37BA-5549-9216-688B3BDE46E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3" name="Freeform: Shape 292">
              <a:extLst>
                <a:ext uri="{FF2B5EF4-FFF2-40B4-BE49-F238E27FC236}">
                  <a16:creationId xmlns:a16="http://schemas.microsoft.com/office/drawing/2014/main" id="{B9959809-2531-4004-3C32-0889E166952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94" name="Freeform: Shape 293">
              <a:extLst>
                <a:ext uri="{FF2B5EF4-FFF2-40B4-BE49-F238E27FC236}">
                  <a16:creationId xmlns:a16="http://schemas.microsoft.com/office/drawing/2014/main" id="{99B6F1B2-BAA3-C69D-4048-A76765E36CB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grpSp>
      <p:sp>
        <p:nvSpPr>
          <p:cNvPr id="5" name="Text Placeholder">
            <a:extLst>
              <a:ext uri="{FF2B5EF4-FFF2-40B4-BE49-F238E27FC236}">
                <a16:creationId xmlns:a16="http://schemas.microsoft.com/office/drawing/2014/main" id="{AC1E98B7-AAF0-0B85-F6DC-61FF4D4FE7C9}"/>
              </a:ext>
            </a:extLst>
          </p:cNvPr>
          <p:cNvSpPr>
            <a:spLocks noGrp="1"/>
          </p:cNvSpPr>
          <p:nvPr>
            <p:ph type="body" sz="quarter" idx="10" hasCustomPrompt="1"/>
          </p:nvPr>
        </p:nvSpPr>
        <p:spPr>
          <a:xfrm>
            <a:off x="569913" y="1430338"/>
            <a:ext cx="3714749" cy="2286000"/>
          </a:xfrm>
        </p:spPr>
        <p:txBody>
          <a:body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6" name="Text Placeholder">
            <a:extLst>
              <a:ext uri="{FF2B5EF4-FFF2-40B4-BE49-F238E27FC236}">
                <a16:creationId xmlns:a16="http://schemas.microsoft.com/office/drawing/2014/main" id="{629E56A1-2F27-D53F-DC95-853288E22EC5}"/>
              </a:ext>
            </a:extLst>
          </p:cNvPr>
          <p:cNvSpPr>
            <a:spLocks noGrp="1"/>
          </p:cNvSpPr>
          <p:nvPr>
            <p:ph type="title" hasCustomPrompt="1"/>
          </p:nvPr>
        </p:nvSpPr>
        <p:spPr>
          <a:xfrm>
            <a:off x="569913" y="571501"/>
            <a:ext cx="3714751" cy="569912"/>
          </a:xfrm>
        </p:spPr>
        <p:txBody>
          <a:bodyPr/>
          <a:lstStyle>
            <a:lvl1pPr>
              <a:defRPr/>
            </a:lvl1pPr>
          </a:lstStyle>
          <a:p>
            <a:r>
              <a:rPr lang="fr-FR" noProof="0"/>
              <a:t>Modifier le titre</a:t>
            </a:r>
          </a:p>
        </p:txBody>
      </p:sp>
      <p:sp>
        <p:nvSpPr>
          <p:cNvPr id="2" name="Picture Placeholder">
            <a:extLst>
              <a:ext uri="{FF2B5EF4-FFF2-40B4-BE49-F238E27FC236}">
                <a16:creationId xmlns:a16="http://schemas.microsoft.com/office/drawing/2014/main" id="{8C7226FF-85AD-CCEE-0E66-2E8B4FADA6DB}"/>
              </a:ext>
            </a:extLst>
          </p:cNvPr>
          <p:cNvSpPr>
            <a:spLocks noGrp="1"/>
          </p:cNvSpPr>
          <p:nvPr>
            <p:ph type="pic" sz="quarter" idx="17"/>
          </p:nvPr>
        </p:nvSpPr>
        <p:spPr>
          <a:xfrm>
            <a:off x="5713413" y="1143000"/>
            <a:ext cx="2287587" cy="2286000"/>
          </a:xfrm>
          <a:noFill/>
        </p:spPr>
        <p:txBody>
          <a:bodyPr/>
          <a:lstStyle>
            <a:lvl1pPr>
              <a:defRPr>
                <a:noFill/>
              </a:defRPr>
            </a:lvl1pPr>
          </a:lstStyle>
          <a:p>
            <a:r>
              <a:rPr lang="fr-FR"/>
              <a:t>Cliquez sur l'icône pour ajouter une image</a:t>
            </a:r>
          </a:p>
        </p:txBody>
      </p:sp>
    </p:spTree>
    <p:extLst>
      <p:ext uri="{BB962C8B-B14F-4D97-AF65-F5344CB8AC3E}">
        <p14:creationId xmlns:p14="http://schemas.microsoft.com/office/powerpoint/2010/main" val="396938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xel_statique_6">
    <p:spTree>
      <p:nvGrpSpPr>
        <p:cNvPr id="1" name=""/>
        <p:cNvGrpSpPr/>
        <p:nvPr/>
      </p:nvGrpSpPr>
      <p:grpSpPr>
        <a:xfrm>
          <a:off x="0" y="0"/>
          <a:ext cx="0" cy="0"/>
          <a:chOff x="0" y="0"/>
          <a:chExt cx="0" cy="0"/>
        </a:xfrm>
      </p:grpSpPr>
      <p:sp>
        <p:nvSpPr>
          <p:cNvPr id="21" name="Pixel">
            <a:extLst>
              <a:ext uri="{FF2B5EF4-FFF2-40B4-BE49-F238E27FC236}">
                <a16:creationId xmlns:a16="http://schemas.microsoft.com/office/drawing/2014/main" id="{C9ECC7DB-1F6F-DC7F-76DD-22F8F7232EBD}"/>
              </a:ext>
            </a:extLst>
          </p:cNvPr>
          <p:cNvSpPr/>
          <p:nvPr userDrawn="1"/>
        </p:nvSpPr>
        <p:spPr>
          <a:xfrm>
            <a:off x="2571749" y="2573338"/>
            <a:ext cx="2573999" cy="2570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 name="Pixel">
            <a:extLst>
              <a:ext uri="{FF2B5EF4-FFF2-40B4-BE49-F238E27FC236}">
                <a16:creationId xmlns:a16="http://schemas.microsoft.com/office/drawing/2014/main" id="{C76A86E1-8211-97A7-C075-3BC8BEDA6004}"/>
              </a:ext>
            </a:extLst>
          </p:cNvPr>
          <p:cNvSpPr/>
          <p:nvPr userDrawn="1"/>
        </p:nvSpPr>
        <p:spPr>
          <a:xfrm>
            <a:off x="0" y="-1"/>
            <a:ext cx="2571750" cy="25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19" name="Pixel">
            <a:extLst>
              <a:ext uri="{FF2B5EF4-FFF2-40B4-BE49-F238E27FC236}">
                <a16:creationId xmlns:a16="http://schemas.microsoft.com/office/drawing/2014/main" id="{0151343F-64C4-727A-FC2A-B1587AC2ADFE}"/>
              </a:ext>
            </a:extLst>
          </p:cNvPr>
          <p:cNvSpPr/>
          <p:nvPr userDrawn="1"/>
        </p:nvSpPr>
        <p:spPr>
          <a:xfrm>
            <a:off x="2571750" y="0"/>
            <a:ext cx="2574000" cy="257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0" name="Pixel">
            <a:extLst>
              <a:ext uri="{FF2B5EF4-FFF2-40B4-BE49-F238E27FC236}">
                <a16:creationId xmlns:a16="http://schemas.microsoft.com/office/drawing/2014/main" id="{7DB115A0-2D6E-71EC-D4E5-806EE3BCF471}"/>
              </a:ext>
            </a:extLst>
          </p:cNvPr>
          <p:cNvSpPr/>
          <p:nvPr userDrawn="1"/>
        </p:nvSpPr>
        <p:spPr>
          <a:xfrm>
            <a:off x="0" y="2573338"/>
            <a:ext cx="2571750" cy="2570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4" name="Picture Placeholder">
            <a:extLst>
              <a:ext uri="{FF2B5EF4-FFF2-40B4-BE49-F238E27FC236}">
                <a16:creationId xmlns:a16="http://schemas.microsoft.com/office/drawing/2014/main" id="{923E9586-A16F-9921-016F-281C824EF5DC}"/>
              </a:ext>
            </a:extLst>
          </p:cNvPr>
          <p:cNvSpPr>
            <a:spLocks noGrp="1"/>
          </p:cNvSpPr>
          <p:nvPr>
            <p:ph type="pic" sz="quarter" idx="12"/>
          </p:nvPr>
        </p:nvSpPr>
        <p:spPr>
          <a:xfrm>
            <a:off x="5141913" y="0"/>
            <a:ext cx="4002088" cy="5143500"/>
          </a:xfrm>
          <a:solidFill>
            <a:schemeClr val="bg1">
              <a:lumMod val="85000"/>
              <a:lumOff val="15000"/>
            </a:schemeClr>
          </a:solidFill>
        </p:spPr>
        <p:txBody>
          <a:bodyPr/>
          <a:lstStyle>
            <a:lvl1pPr>
              <a:defRPr sz="800">
                <a:noFill/>
              </a:defRPr>
            </a:lvl1pPr>
          </a:lstStyle>
          <a:p>
            <a:r>
              <a:rPr lang="fr-FR"/>
              <a:t>Cliquez sur l'icône pour ajouter une image</a:t>
            </a:r>
            <a:endParaRPr lang="en-GB"/>
          </a:p>
        </p:txBody>
      </p:sp>
      <p:sp>
        <p:nvSpPr>
          <p:cNvPr id="29" name="Text Placeholder">
            <a:extLst>
              <a:ext uri="{FF2B5EF4-FFF2-40B4-BE49-F238E27FC236}">
                <a16:creationId xmlns:a16="http://schemas.microsoft.com/office/drawing/2014/main" id="{F71DA2C9-B0AC-286A-12DA-941593F72D27}"/>
              </a:ext>
            </a:extLst>
          </p:cNvPr>
          <p:cNvSpPr>
            <a:spLocks noGrp="1"/>
          </p:cNvSpPr>
          <p:nvPr>
            <p:ph type="body" sz="quarter" idx="16" hasCustomPrompt="1"/>
          </p:nvPr>
        </p:nvSpPr>
        <p:spPr>
          <a:xfrm>
            <a:off x="2859088" y="1714500"/>
            <a:ext cx="1995487" cy="571500"/>
          </a:xfrm>
        </p:spPr>
        <p:txBody>
          <a:bodyPr/>
          <a:lstStyle>
            <a:lvl1pPr>
              <a:defRPr sz="1000">
                <a:solidFill>
                  <a:schemeClr val="tx1"/>
                </a:solidFill>
              </a:defRPr>
            </a:lvl1pPr>
          </a:lstStyle>
          <a:p>
            <a:pPr lvl="0"/>
            <a:r>
              <a:rPr lang="fr-FR" noProof="0"/>
              <a:t>Modifier le texte</a:t>
            </a:r>
          </a:p>
        </p:txBody>
      </p:sp>
      <p:sp>
        <p:nvSpPr>
          <p:cNvPr id="28" name="Text Placeholder">
            <a:extLst>
              <a:ext uri="{FF2B5EF4-FFF2-40B4-BE49-F238E27FC236}">
                <a16:creationId xmlns:a16="http://schemas.microsoft.com/office/drawing/2014/main" id="{673A8D4D-9977-5D85-076D-8BFAF3E41CBE}"/>
              </a:ext>
            </a:extLst>
          </p:cNvPr>
          <p:cNvSpPr>
            <a:spLocks noGrp="1"/>
          </p:cNvSpPr>
          <p:nvPr>
            <p:ph type="body" sz="quarter" idx="15" hasCustomPrompt="1"/>
          </p:nvPr>
        </p:nvSpPr>
        <p:spPr>
          <a:xfrm>
            <a:off x="2852738" y="285750"/>
            <a:ext cx="2001837" cy="1144588"/>
          </a:xfrm>
        </p:spPr>
        <p:txBody>
          <a:bodyPr/>
          <a:lstStyle>
            <a:lvl1pPr>
              <a:defRPr sz="1400">
                <a:solidFill>
                  <a:schemeClr val="tx1"/>
                </a:solidFill>
              </a:defRPr>
            </a:lvl1pPr>
          </a:lstStyle>
          <a:p>
            <a:pPr lvl="0"/>
            <a:r>
              <a:rPr lang="fr-FR" noProof="0"/>
              <a:t>Modifier le texte</a:t>
            </a:r>
          </a:p>
        </p:txBody>
      </p:sp>
      <p:sp>
        <p:nvSpPr>
          <p:cNvPr id="31" name="Text Placeholder">
            <a:extLst>
              <a:ext uri="{FF2B5EF4-FFF2-40B4-BE49-F238E27FC236}">
                <a16:creationId xmlns:a16="http://schemas.microsoft.com/office/drawing/2014/main" id="{537CFEEF-03E1-92EF-B8FA-13924B58324B}"/>
              </a:ext>
            </a:extLst>
          </p:cNvPr>
          <p:cNvSpPr>
            <a:spLocks noGrp="1"/>
          </p:cNvSpPr>
          <p:nvPr>
            <p:ph type="body" sz="quarter" idx="18" hasCustomPrompt="1"/>
          </p:nvPr>
        </p:nvSpPr>
        <p:spPr>
          <a:xfrm>
            <a:off x="2859088" y="4289425"/>
            <a:ext cx="1998662" cy="571500"/>
          </a:xfrm>
        </p:spPr>
        <p:txBody>
          <a:bodyPr/>
          <a:lstStyle>
            <a:lvl1pPr>
              <a:defRPr sz="1000">
                <a:solidFill>
                  <a:schemeClr val="bg1"/>
                </a:solidFill>
              </a:defRPr>
            </a:lvl1pPr>
          </a:lstStyle>
          <a:p>
            <a:pPr lvl="0"/>
            <a:r>
              <a:rPr lang="fr-FR" noProof="0"/>
              <a:t>Modifier le texte</a:t>
            </a:r>
          </a:p>
        </p:txBody>
      </p:sp>
      <p:sp>
        <p:nvSpPr>
          <p:cNvPr id="30" name="Text Placeholder">
            <a:extLst>
              <a:ext uri="{FF2B5EF4-FFF2-40B4-BE49-F238E27FC236}">
                <a16:creationId xmlns:a16="http://schemas.microsoft.com/office/drawing/2014/main" id="{DB1D1DFA-5F34-7401-C467-77674DEF02FC}"/>
              </a:ext>
            </a:extLst>
          </p:cNvPr>
          <p:cNvSpPr>
            <a:spLocks noGrp="1"/>
          </p:cNvSpPr>
          <p:nvPr>
            <p:ph type="body" sz="quarter" idx="17" hasCustomPrompt="1"/>
          </p:nvPr>
        </p:nvSpPr>
        <p:spPr>
          <a:xfrm>
            <a:off x="2859088" y="2857501"/>
            <a:ext cx="1998662" cy="1143000"/>
          </a:xfrm>
        </p:spPr>
        <p:txBody>
          <a:bodyPr/>
          <a:lstStyle>
            <a:lvl1pPr>
              <a:defRPr sz="1400">
                <a:solidFill>
                  <a:schemeClr val="bg1"/>
                </a:solidFill>
              </a:defRPr>
            </a:lvl1pPr>
          </a:lstStyle>
          <a:p>
            <a:pPr lvl="0"/>
            <a:r>
              <a:rPr lang="fr-FR" noProof="0"/>
              <a:t>Modifier le texte</a:t>
            </a:r>
          </a:p>
        </p:txBody>
      </p:sp>
      <p:sp>
        <p:nvSpPr>
          <p:cNvPr id="33" name="Text Placeholder">
            <a:extLst>
              <a:ext uri="{FF2B5EF4-FFF2-40B4-BE49-F238E27FC236}">
                <a16:creationId xmlns:a16="http://schemas.microsoft.com/office/drawing/2014/main" id="{45EF7319-8B7B-1164-D90A-549772B9E56D}"/>
              </a:ext>
            </a:extLst>
          </p:cNvPr>
          <p:cNvSpPr>
            <a:spLocks noGrp="1"/>
          </p:cNvSpPr>
          <p:nvPr>
            <p:ph type="body" sz="quarter" idx="20" hasCustomPrompt="1"/>
          </p:nvPr>
        </p:nvSpPr>
        <p:spPr>
          <a:xfrm>
            <a:off x="280989" y="4289425"/>
            <a:ext cx="2005011" cy="571500"/>
          </a:xfrm>
        </p:spPr>
        <p:txBody>
          <a:bodyPr/>
          <a:lstStyle>
            <a:lvl1pPr>
              <a:defRPr sz="1000">
                <a:solidFill>
                  <a:schemeClr val="bg1"/>
                </a:solidFill>
              </a:defRPr>
            </a:lvl1pPr>
          </a:lstStyle>
          <a:p>
            <a:pPr lvl="0"/>
            <a:r>
              <a:rPr lang="fr-FR" noProof="0"/>
              <a:t>Modifier le texte</a:t>
            </a:r>
          </a:p>
        </p:txBody>
      </p:sp>
      <p:sp>
        <p:nvSpPr>
          <p:cNvPr id="32" name="Text Placeholder">
            <a:extLst>
              <a:ext uri="{FF2B5EF4-FFF2-40B4-BE49-F238E27FC236}">
                <a16:creationId xmlns:a16="http://schemas.microsoft.com/office/drawing/2014/main" id="{EAEC35F8-562A-05EB-C46C-B181C4CD096F}"/>
              </a:ext>
            </a:extLst>
          </p:cNvPr>
          <p:cNvSpPr>
            <a:spLocks noGrp="1"/>
          </p:cNvSpPr>
          <p:nvPr>
            <p:ph type="body" sz="quarter" idx="19" hasCustomPrompt="1"/>
          </p:nvPr>
        </p:nvSpPr>
        <p:spPr>
          <a:xfrm>
            <a:off x="280989" y="2857501"/>
            <a:ext cx="2005012" cy="1143000"/>
          </a:xfrm>
        </p:spPr>
        <p:txBody>
          <a:bodyPr/>
          <a:lstStyle>
            <a:lvl1pPr>
              <a:defRPr sz="1400">
                <a:solidFill>
                  <a:schemeClr val="bg1"/>
                </a:solidFill>
              </a:defRPr>
            </a:lvl1pPr>
          </a:lstStyle>
          <a:p>
            <a:pPr lvl="0"/>
            <a:r>
              <a:rPr lang="fr-FR" noProof="0"/>
              <a:t>Modifier le texte</a:t>
            </a:r>
          </a:p>
        </p:txBody>
      </p:sp>
      <p:sp>
        <p:nvSpPr>
          <p:cNvPr id="27" name="Text Placeholder">
            <a:extLst>
              <a:ext uri="{FF2B5EF4-FFF2-40B4-BE49-F238E27FC236}">
                <a16:creationId xmlns:a16="http://schemas.microsoft.com/office/drawing/2014/main" id="{5F9923E4-90AB-73AB-87BF-21B6C27DB80C}"/>
              </a:ext>
            </a:extLst>
          </p:cNvPr>
          <p:cNvSpPr>
            <a:spLocks noGrp="1"/>
          </p:cNvSpPr>
          <p:nvPr>
            <p:ph type="body" sz="quarter" idx="14" hasCustomPrompt="1"/>
          </p:nvPr>
        </p:nvSpPr>
        <p:spPr>
          <a:xfrm>
            <a:off x="284163" y="1714500"/>
            <a:ext cx="2001837" cy="571500"/>
          </a:xfrm>
        </p:spPr>
        <p:txBody>
          <a:bodyPr/>
          <a:lstStyle>
            <a:lvl1pPr>
              <a:defRPr sz="1000">
                <a:solidFill>
                  <a:schemeClr val="bg1"/>
                </a:solidFill>
              </a:defRPr>
            </a:lvl1pPr>
          </a:lstStyle>
          <a:p>
            <a:pPr lvl="0"/>
            <a:r>
              <a:rPr lang="fr-FR" noProof="0"/>
              <a:t>Modifier le texte</a:t>
            </a:r>
          </a:p>
        </p:txBody>
      </p:sp>
      <p:sp>
        <p:nvSpPr>
          <p:cNvPr id="26" name="Text Placeholder">
            <a:extLst>
              <a:ext uri="{FF2B5EF4-FFF2-40B4-BE49-F238E27FC236}">
                <a16:creationId xmlns:a16="http://schemas.microsoft.com/office/drawing/2014/main" id="{C3FEC966-5F11-A414-9CDE-B78062288175}"/>
              </a:ext>
            </a:extLst>
          </p:cNvPr>
          <p:cNvSpPr>
            <a:spLocks noGrp="1"/>
          </p:cNvSpPr>
          <p:nvPr>
            <p:ph type="body" sz="quarter" idx="13" hasCustomPrompt="1"/>
          </p:nvPr>
        </p:nvSpPr>
        <p:spPr>
          <a:xfrm>
            <a:off x="284163" y="285750"/>
            <a:ext cx="2001837" cy="1141412"/>
          </a:xfrm>
        </p:spPr>
        <p:txBody>
          <a:bodyPr/>
          <a:lstStyle>
            <a:lvl1pPr>
              <a:defRPr sz="1400">
                <a:solidFill>
                  <a:schemeClr val="bg1"/>
                </a:solidFill>
              </a:defRPr>
            </a:lvl1pPr>
          </a:lstStyle>
          <a:p>
            <a:pPr lvl="0"/>
            <a:r>
              <a:rPr lang="fr-FR" noProof="0"/>
              <a:t>Modifier le texte</a:t>
            </a:r>
          </a:p>
        </p:txBody>
      </p:sp>
    </p:spTree>
    <p:extLst>
      <p:ext uri="{BB962C8B-B14F-4D97-AF65-F5344CB8AC3E}">
        <p14:creationId xmlns:p14="http://schemas.microsoft.com/office/powerpoint/2010/main" val="12586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xel_statique_7">
    <p:spTree>
      <p:nvGrpSpPr>
        <p:cNvPr id="1" name=""/>
        <p:cNvGrpSpPr/>
        <p:nvPr/>
      </p:nvGrpSpPr>
      <p:grpSpPr>
        <a:xfrm>
          <a:off x="0" y="0"/>
          <a:ext cx="0" cy="0"/>
          <a:chOff x="0" y="0"/>
          <a:chExt cx="0" cy="0"/>
        </a:xfrm>
      </p:grpSpPr>
      <p:sp>
        <p:nvSpPr>
          <p:cNvPr id="22" name="Pixel">
            <a:extLst>
              <a:ext uri="{FF2B5EF4-FFF2-40B4-BE49-F238E27FC236}">
                <a16:creationId xmlns:a16="http://schemas.microsoft.com/office/drawing/2014/main" id="{CDD6D341-F243-BF09-A895-BC0BBFF1A8EB}"/>
              </a:ext>
            </a:extLst>
          </p:cNvPr>
          <p:cNvSpPr/>
          <p:nvPr userDrawn="1"/>
        </p:nvSpPr>
        <p:spPr>
          <a:xfrm>
            <a:off x="6570000" y="0"/>
            <a:ext cx="2574000" cy="257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3" name="Pixel">
            <a:extLst>
              <a:ext uri="{FF2B5EF4-FFF2-40B4-BE49-F238E27FC236}">
                <a16:creationId xmlns:a16="http://schemas.microsoft.com/office/drawing/2014/main" id="{4ABFF5B9-B29B-7610-C4BC-9DC3BB48F7E5}"/>
              </a:ext>
            </a:extLst>
          </p:cNvPr>
          <p:cNvSpPr/>
          <p:nvPr userDrawn="1"/>
        </p:nvSpPr>
        <p:spPr>
          <a:xfrm>
            <a:off x="4000499" y="2573338"/>
            <a:ext cx="2570164" cy="257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6" name="Pixel">
            <a:extLst>
              <a:ext uri="{FF2B5EF4-FFF2-40B4-BE49-F238E27FC236}">
                <a16:creationId xmlns:a16="http://schemas.microsoft.com/office/drawing/2014/main" id="{AE520F3F-52AE-C3D1-52FA-B8E592CA37A8}"/>
              </a:ext>
            </a:extLst>
          </p:cNvPr>
          <p:cNvSpPr/>
          <p:nvPr userDrawn="1"/>
        </p:nvSpPr>
        <p:spPr>
          <a:xfrm>
            <a:off x="4000499" y="0"/>
            <a:ext cx="2570164" cy="257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 name="Picture Placeholder">
            <a:extLst>
              <a:ext uri="{FF2B5EF4-FFF2-40B4-BE49-F238E27FC236}">
                <a16:creationId xmlns:a16="http://schemas.microsoft.com/office/drawing/2014/main" id="{4D03600F-C04D-0E3A-A609-73224437BB70}"/>
              </a:ext>
            </a:extLst>
          </p:cNvPr>
          <p:cNvSpPr>
            <a:spLocks noGrp="1"/>
          </p:cNvSpPr>
          <p:nvPr>
            <p:ph type="pic" sz="quarter" idx="29"/>
          </p:nvPr>
        </p:nvSpPr>
        <p:spPr>
          <a:xfrm>
            <a:off x="6570663" y="2573338"/>
            <a:ext cx="2573337" cy="2570162"/>
          </a:xfrm>
          <a:solidFill>
            <a:schemeClr val="bg1">
              <a:lumMod val="85000"/>
              <a:lumOff val="15000"/>
            </a:schemeClr>
          </a:solidFill>
        </p:spPr>
        <p:txBody>
          <a:bodyPr/>
          <a:lstStyle>
            <a:lvl1pPr>
              <a:defRPr>
                <a:noFill/>
              </a:defRPr>
            </a:lvl1pPr>
          </a:lstStyle>
          <a:p>
            <a:r>
              <a:rPr lang="fr-FR"/>
              <a:t>Cliquez sur l'icône pour ajouter une image</a:t>
            </a:r>
          </a:p>
        </p:txBody>
      </p:sp>
      <p:sp>
        <p:nvSpPr>
          <p:cNvPr id="5" name="Text Placeholder">
            <a:extLst>
              <a:ext uri="{FF2B5EF4-FFF2-40B4-BE49-F238E27FC236}">
                <a16:creationId xmlns:a16="http://schemas.microsoft.com/office/drawing/2014/main" id="{646573F9-8CBB-5AD4-01B4-E6CE996AC567}"/>
              </a:ext>
            </a:extLst>
          </p:cNvPr>
          <p:cNvSpPr>
            <a:spLocks noGrp="1"/>
          </p:cNvSpPr>
          <p:nvPr>
            <p:ph type="body" sz="quarter" idx="25" hasCustomPrompt="1"/>
          </p:nvPr>
        </p:nvSpPr>
        <p:spPr>
          <a:xfrm>
            <a:off x="6859588" y="2860677"/>
            <a:ext cx="1998662" cy="288924"/>
          </a:xfrm>
        </p:spPr>
        <p:txBody>
          <a:bodyPr/>
          <a:lstStyle>
            <a:lvl1pPr>
              <a:defRPr sz="1400">
                <a:solidFill>
                  <a:schemeClr val="tx1"/>
                </a:solidFill>
              </a:defRPr>
            </a:lvl1pPr>
          </a:lstStyle>
          <a:p>
            <a:pPr lvl="0"/>
            <a:r>
              <a:rPr lang="fr-FR" noProof="0"/>
              <a:t>Modifier le texte</a:t>
            </a:r>
          </a:p>
        </p:txBody>
      </p:sp>
      <p:sp>
        <p:nvSpPr>
          <p:cNvPr id="36" name="Text Placeholder">
            <a:extLst>
              <a:ext uri="{FF2B5EF4-FFF2-40B4-BE49-F238E27FC236}">
                <a16:creationId xmlns:a16="http://schemas.microsoft.com/office/drawing/2014/main" id="{BD7D406E-2318-4080-0F4C-AA11DEC44874}"/>
              </a:ext>
            </a:extLst>
          </p:cNvPr>
          <p:cNvSpPr>
            <a:spLocks noGrp="1"/>
          </p:cNvSpPr>
          <p:nvPr>
            <p:ph type="body" sz="quarter" idx="24" hasCustomPrompt="1"/>
          </p:nvPr>
        </p:nvSpPr>
        <p:spPr>
          <a:xfrm>
            <a:off x="6859588" y="1717676"/>
            <a:ext cx="1995487" cy="566738"/>
          </a:xfrm>
        </p:spPr>
        <p:txBody>
          <a:bodyPr/>
          <a:lstStyle>
            <a:lvl1pPr>
              <a:defRPr sz="1000">
                <a:solidFill>
                  <a:schemeClr val="tx1"/>
                </a:solidFill>
              </a:defRPr>
            </a:lvl1pPr>
          </a:lstStyle>
          <a:p>
            <a:pPr lvl="0"/>
            <a:r>
              <a:rPr lang="fr-FR" noProof="0"/>
              <a:t>Modifier le texte</a:t>
            </a:r>
          </a:p>
        </p:txBody>
      </p:sp>
      <p:sp>
        <p:nvSpPr>
          <p:cNvPr id="35" name="Text Placeholder">
            <a:extLst>
              <a:ext uri="{FF2B5EF4-FFF2-40B4-BE49-F238E27FC236}">
                <a16:creationId xmlns:a16="http://schemas.microsoft.com/office/drawing/2014/main" id="{924CF5F9-CD38-0E0D-3518-D7F400E04313}"/>
              </a:ext>
            </a:extLst>
          </p:cNvPr>
          <p:cNvSpPr>
            <a:spLocks noGrp="1"/>
          </p:cNvSpPr>
          <p:nvPr>
            <p:ph type="body" sz="quarter" idx="23" hasCustomPrompt="1"/>
          </p:nvPr>
        </p:nvSpPr>
        <p:spPr>
          <a:xfrm>
            <a:off x="6859588" y="288926"/>
            <a:ext cx="1995487" cy="1139826"/>
          </a:xfrm>
        </p:spPr>
        <p:txBody>
          <a:bodyPr/>
          <a:lstStyle>
            <a:lvl1pPr>
              <a:defRPr sz="1400">
                <a:solidFill>
                  <a:schemeClr val="tx1"/>
                </a:solidFill>
              </a:defRPr>
            </a:lvl1pPr>
          </a:lstStyle>
          <a:p>
            <a:pPr lvl="0"/>
            <a:r>
              <a:rPr lang="fr-FR" noProof="0"/>
              <a:t>Modifier le texte</a:t>
            </a:r>
          </a:p>
        </p:txBody>
      </p:sp>
      <p:sp>
        <p:nvSpPr>
          <p:cNvPr id="40" name="Text Placeholder">
            <a:extLst>
              <a:ext uri="{FF2B5EF4-FFF2-40B4-BE49-F238E27FC236}">
                <a16:creationId xmlns:a16="http://schemas.microsoft.com/office/drawing/2014/main" id="{7DEB46B5-E732-38A9-8CBA-D33F26CDAB16}"/>
              </a:ext>
            </a:extLst>
          </p:cNvPr>
          <p:cNvSpPr>
            <a:spLocks noGrp="1"/>
          </p:cNvSpPr>
          <p:nvPr>
            <p:ph type="body" sz="quarter" idx="28" hasCustomPrompt="1"/>
          </p:nvPr>
        </p:nvSpPr>
        <p:spPr>
          <a:xfrm>
            <a:off x="4281489" y="4292601"/>
            <a:ext cx="2005011" cy="571500"/>
          </a:xfrm>
        </p:spPr>
        <p:txBody>
          <a:bodyPr/>
          <a:lstStyle>
            <a:lvl1pPr>
              <a:defRPr sz="1000">
                <a:solidFill>
                  <a:schemeClr val="bg1"/>
                </a:solidFill>
              </a:defRPr>
            </a:lvl1pPr>
          </a:lstStyle>
          <a:p>
            <a:pPr lvl="0"/>
            <a:r>
              <a:rPr lang="fr-FR" noProof="0"/>
              <a:t>Modifier le texte</a:t>
            </a:r>
          </a:p>
        </p:txBody>
      </p:sp>
      <p:sp>
        <p:nvSpPr>
          <p:cNvPr id="39" name="Text Placeholder">
            <a:extLst>
              <a:ext uri="{FF2B5EF4-FFF2-40B4-BE49-F238E27FC236}">
                <a16:creationId xmlns:a16="http://schemas.microsoft.com/office/drawing/2014/main" id="{825B2F85-A8C0-8844-9DED-CDBDF9FCCAD2}"/>
              </a:ext>
            </a:extLst>
          </p:cNvPr>
          <p:cNvSpPr>
            <a:spLocks noGrp="1"/>
          </p:cNvSpPr>
          <p:nvPr>
            <p:ph type="body" sz="quarter" idx="27" hasCustomPrompt="1"/>
          </p:nvPr>
        </p:nvSpPr>
        <p:spPr>
          <a:xfrm>
            <a:off x="4281489" y="2860677"/>
            <a:ext cx="2005012" cy="1143000"/>
          </a:xfrm>
        </p:spPr>
        <p:txBody>
          <a:bodyPr/>
          <a:lstStyle>
            <a:lvl1pPr>
              <a:defRPr sz="1400">
                <a:solidFill>
                  <a:schemeClr val="bg1"/>
                </a:solidFill>
              </a:defRPr>
            </a:lvl1pPr>
          </a:lstStyle>
          <a:p>
            <a:pPr lvl="0"/>
            <a:r>
              <a:rPr lang="fr-FR" noProof="0"/>
              <a:t>Modifier le texte</a:t>
            </a:r>
          </a:p>
        </p:txBody>
      </p:sp>
      <p:sp>
        <p:nvSpPr>
          <p:cNvPr id="7" name="Text Placeholder">
            <a:extLst>
              <a:ext uri="{FF2B5EF4-FFF2-40B4-BE49-F238E27FC236}">
                <a16:creationId xmlns:a16="http://schemas.microsoft.com/office/drawing/2014/main" id="{A10C6A75-CEA2-2331-7979-B23F737E3F4A}"/>
              </a:ext>
            </a:extLst>
          </p:cNvPr>
          <p:cNvSpPr>
            <a:spLocks noGrp="1"/>
          </p:cNvSpPr>
          <p:nvPr>
            <p:ph type="body" sz="quarter" idx="33" hasCustomPrompt="1"/>
          </p:nvPr>
        </p:nvSpPr>
        <p:spPr>
          <a:xfrm>
            <a:off x="4284663" y="1716352"/>
            <a:ext cx="1996413" cy="568062"/>
          </a:xfrm>
        </p:spPr>
        <p:txBody>
          <a:bodyPr/>
          <a:lstStyle>
            <a:lvl1pPr>
              <a:defRPr sz="1000">
                <a:solidFill>
                  <a:schemeClr val="bg1"/>
                </a:solidFill>
              </a:defRPr>
            </a:lvl1pPr>
          </a:lstStyle>
          <a:p>
            <a:pPr lvl="0"/>
            <a:r>
              <a:rPr lang="fr-FR" noProof="0"/>
              <a:t>Modifier le texte</a:t>
            </a:r>
          </a:p>
        </p:txBody>
      </p:sp>
      <p:sp>
        <p:nvSpPr>
          <p:cNvPr id="9" name="Text Placeholder">
            <a:extLst>
              <a:ext uri="{FF2B5EF4-FFF2-40B4-BE49-F238E27FC236}">
                <a16:creationId xmlns:a16="http://schemas.microsoft.com/office/drawing/2014/main" id="{795342B2-8AEE-9FC2-1DAA-6B3BA4D154BD}"/>
              </a:ext>
            </a:extLst>
          </p:cNvPr>
          <p:cNvSpPr>
            <a:spLocks noGrp="1"/>
          </p:cNvSpPr>
          <p:nvPr>
            <p:ph type="body" sz="quarter" idx="31" hasCustomPrompt="1"/>
          </p:nvPr>
        </p:nvSpPr>
        <p:spPr>
          <a:xfrm>
            <a:off x="4284345" y="288926"/>
            <a:ext cx="2000568" cy="1141411"/>
          </a:xfrm>
        </p:spPr>
        <p:txBody>
          <a:bodyPr/>
          <a:lstStyle>
            <a:lvl1pPr>
              <a:defRPr sz="1400">
                <a:solidFill>
                  <a:schemeClr val="bg1"/>
                </a:solidFill>
              </a:defRPr>
            </a:lvl1pPr>
          </a:lstStyle>
          <a:p>
            <a:pPr lvl="0"/>
            <a:r>
              <a:rPr lang="fr-FR" noProof="0"/>
              <a:t>Modifier le texte</a:t>
            </a:r>
          </a:p>
        </p:txBody>
      </p:sp>
      <p:sp>
        <p:nvSpPr>
          <p:cNvPr id="3" name="Content Placeholder">
            <a:extLst>
              <a:ext uri="{FF2B5EF4-FFF2-40B4-BE49-F238E27FC236}">
                <a16:creationId xmlns:a16="http://schemas.microsoft.com/office/drawing/2014/main" id="{0AE15282-38FF-397F-B987-2BC4EEAF2D41}"/>
              </a:ext>
            </a:extLst>
          </p:cNvPr>
          <p:cNvSpPr>
            <a:spLocks noGrp="1"/>
          </p:cNvSpPr>
          <p:nvPr>
            <p:ph idx="1" hasCustomPrompt="1"/>
          </p:nvPr>
        </p:nvSpPr>
        <p:spPr>
          <a:xfrm>
            <a:off x="569914" y="1430338"/>
            <a:ext cx="2857500" cy="2859087"/>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4" name="Text Placeholder">
            <a:extLst>
              <a:ext uri="{FF2B5EF4-FFF2-40B4-BE49-F238E27FC236}">
                <a16:creationId xmlns:a16="http://schemas.microsoft.com/office/drawing/2014/main" id="{0243E551-0853-B145-F93E-82A654552B45}"/>
              </a:ext>
            </a:extLst>
          </p:cNvPr>
          <p:cNvSpPr>
            <a:spLocks noGrp="1"/>
          </p:cNvSpPr>
          <p:nvPr>
            <p:ph type="title" hasCustomPrompt="1"/>
          </p:nvPr>
        </p:nvSpPr>
        <p:spPr>
          <a:xfrm>
            <a:off x="569914" y="571500"/>
            <a:ext cx="2857500" cy="569913"/>
          </a:xfrm>
        </p:spPr>
        <p:txBody>
          <a:bodyPr/>
          <a:lstStyle>
            <a:lvl1pPr>
              <a:defRPr/>
            </a:lvl1pPr>
          </a:lstStyle>
          <a:p>
            <a:pPr lvl="0"/>
            <a:r>
              <a:rPr lang="fr-FR" noProof="0"/>
              <a:t>Modifier le titre</a:t>
            </a:r>
          </a:p>
        </p:txBody>
      </p:sp>
      <p:sp>
        <p:nvSpPr>
          <p:cNvPr id="11" name="Text Placeholder">
            <a:extLst>
              <a:ext uri="{FF2B5EF4-FFF2-40B4-BE49-F238E27FC236}">
                <a16:creationId xmlns:a16="http://schemas.microsoft.com/office/drawing/2014/main" id="{D5746BF9-C19F-D32D-73EA-53B167C04F57}"/>
              </a:ext>
            </a:extLst>
          </p:cNvPr>
          <p:cNvSpPr txBox="1">
            <a:spLocks/>
          </p:cNvSpPr>
          <p:nvPr userDrawn="1"/>
        </p:nvSpPr>
        <p:spPr>
          <a:xfrm>
            <a:off x="569913" y="4572000"/>
            <a:ext cx="285750" cy="285748"/>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en-GB"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en-GB" sz="800"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12" name="Text Placeholder">
            <a:extLst>
              <a:ext uri="{FF2B5EF4-FFF2-40B4-BE49-F238E27FC236}">
                <a16:creationId xmlns:a16="http://schemas.microsoft.com/office/drawing/2014/main" id="{1021623D-6239-CFF3-33A1-E51B978167E3}"/>
              </a:ext>
            </a:extLst>
          </p:cNvPr>
          <p:cNvSpPr txBox="1"/>
          <p:nvPr userDrawn="1"/>
        </p:nvSpPr>
        <p:spPr>
          <a:xfrm>
            <a:off x="855663" y="4737814"/>
            <a:ext cx="854635" cy="123111"/>
          </a:xfrm>
          <a:prstGeom prst="rect">
            <a:avLst/>
          </a:prstGeom>
          <a:noFill/>
        </p:spPr>
        <p:txBody>
          <a:bodyPr wrap="square" lIns="0" tIns="0" rIns="0" bIns="0" rtlCol="0">
            <a:spAutoFit/>
          </a:bodyPr>
          <a:lstStyle/>
          <a:p>
            <a:r>
              <a:rPr kumimoji="0" lang="en-GB" sz="800"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23691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xel_statique_8">
    <p:spTree>
      <p:nvGrpSpPr>
        <p:cNvPr id="1" name=""/>
        <p:cNvGrpSpPr/>
        <p:nvPr/>
      </p:nvGrpSpPr>
      <p:grpSpPr>
        <a:xfrm>
          <a:off x="0" y="0"/>
          <a:ext cx="0" cy="0"/>
          <a:chOff x="0" y="0"/>
          <a:chExt cx="0" cy="0"/>
        </a:xfrm>
      </p:grpSpPr>
      <p:sp>
        <p:nvSpPr>
          <p:cNvPr id="22" name="Pixel">
            <a:extLst>
              <a:ext uri="{FF2B5EF4-FFF2-40B4-BE49-F238E27FC236}">
                <a16:creationId xmlns:a16="http://schemas.microsoft.com/office/drawing/2014/main" id="{CDD6D341-F243-BF09-A895-BC0BBFF1A8EB}"/>
              </a:ext>
            </a:extLst>
          </p:cNvPr>
          <p:cNvSpPr/>
          <p:nvPr userDrawn="1"/>
        </p:nvSpPr>
        <p:spPr>
          <a:xfrm>
            <a:off x="6570000" y="0"/>
            <a:ext cx="2574000" cy="257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3" name="Pixel">
            <a:extLst>
              <a:ext uri="{FF2B5EF4-FFF2-40B4-BE49-F238E27FC236}">
                <a16:creationId xmlns:a16="http://schemas.microsoft.com/office/drawing/2014/main" id="{4ABFF5B9-B29B-7610-C4BC-9DC3BB48F7E5}"/>
              </a:ext>
            </a:extLst>
          </p:cNvPr>
          <p:cNvSpPr/>
          <p:nvPr userDrawn="1"/>
        </p:nvSpPr>
        <p:spPr>
          <a:xfrm>
            <a:off x="4000499" y="2573338"/>
            <a:ext cx="2570164" cy="257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00000"/>
              </a:solidFill>
            </a:endParaRPr>
          </a:p>
        </p:txBody>
      </p:sp>
      <p:sp>
        <p:nvSpPr>
          <p:cNvPr id="2" name="Picture Placeholder">
            <a:extLst>
              <a:ext uri="{FF2B5EF4-FFF2-40B4-BE49-F238E27FC236}">
                <a16:creationId xmlns:a16="http://schemas.microsoft.com/office/drawing/2014/main" id="{4D03600F-C04D-0E3A-A609-73224437BB70}"/>
              </a:ext>
            </a:extLst>
          </p:cNvPr>
          <p:cNvSpPr>
            <a:spLocks noGrp="1"/>
          </p:cNvSpPr>
          <p:nvPr>
            <p:ph type="pic" sz="quarter" idx="29"/>
          </p:nvPr>
        </p:nvSpPr>
        <p:spPr>
          <a:xfrm>
            <a:off x="6570663" y="2575560"/>
            <a:ext cx="2573337" cy="2567940"/>
          </a:xfrm>
          <a:solidFill>
            <a:schemeClr val="bg1">
              <a:lumMod val="85000"/>
              <a:lumOff val="15000"/>
            </a:schemeClr>
          </a:solidFill>
        </p:spPr>
        <p:txBody>
          <a:bodyPr/>
          <a:lstStyle>
            <a:lvl1pPr>
              <a:defRPr>
                <a:noFill/>
              </a:defRPr>
            </a:lvl1pPr>
          </a:lstStyle>
          <a:p>
            <a:r>
              <a:rPr lang="fr-FR"/>
              <a:t>Cliquez sur l'icône pour ajouter une image</a:t>
            </a:r>
          </a:p>
        </p:txBody>
      </p:sp>
      <p:sp>
        <p:nvSpPr>
          <p:cNvPr id="8" name="Picture Placeholder">
            <a:extLst>
              <a:ext uri="{FF2B5EF4-FFF2-40B4-BE49-F238E27FC236}">
                <a16:creationId xmlns:a16="http://schemas.microsoft.com/office/drawing/2014/main" id="{D5A9B168-4E56-B241-6DF0-F86736EC62D4}"/>
              </a:ext>
            </a:extLst>
          </p:cNvPr>
          <p:cNvSpPr>
            <a:spLocks noGrp="1"/>
          </p:cNvSpPr>
          <p:nvPr>
            <p:ph type="pic" sz="quarter" idx="30"/>
          </p:nvPr>
        </p:nvSpPr>
        <p:spPr>
          <a:xfrm>
            <a:off x="4000499" y="0"/>
            <a:ext cx="2569368" cy="2576912"/>
          </a:xfrm>
          <a:solidFill>
            <a:schemeClr val="bg1">
              <a:lumMod val="85000"/>
              <a:lumOff val="15000"/>
            </a:schemeClr>
          </a:solidFill>
        </p:spPr>
        <p:txBody>
          <a:bodyPr/>
          <a:lstStyle>
            <a:lvl1pPr>
              <a:defRPr>
                <a:noFill/>
              </a:defRPr>
            </a:lvl1pPr>
          </a:lstStyle>
          <a:p>
            <a:r>
              <a:rPr lang="fr-FR"/>
              <a:t>Cliquez sur l'icône pour ajouter une image</a:t>
            </a:r>
          </a:p>
        </p:txBody>
      </p:sp>
      <p:sp>
        <p:nvSpPr>
          <p:cNvPr id="5" name="Text Placeholder">
            <a:extLst>
              <a:ext uri="{FF2B5EF4-FFF2-40B4-BE49-F238E27FC236}">
                <a16:creationId xmlns:a16="http://schemas.microsoft.com/office/drawing/2014/main" id="{646573F9-8CBB-5AD4-01B4-E6CE996AC567}"/>
              </a:ext>
            </a:extLst>
          </p:cNvPr>
          <p:cNvSpPr>
            <a:spLocks noGrp="1"/>
          </p:cNvSpPr>
          <p:nvPr>
            <p:ph type="body" sz="quarter" idx="25" hasCustomPrompt="1"/>
          </p:nvPr>
        </p:nvSpPr>
        <p:spPr>
          <a:xfrm>
            <a:off x="6859588" y="2860677"/>
            <a:ext cx="1998662" cy="288924"/>
          </a:xfrm>
        </p:spPr>
        <p:txBody>
          <a:bodyPr/>
          <a:lstStyle>
            <a:lvl1pPr>
              <a:defRPr sz="1400">
                <a:solidFill>
                  <a:schemeClr val="tx1"/>
                </a:solidFill>
              </a:defRPr>
            </a:lvl1pPr>
          </a:lstStyle>
          <a:p>
            <a:pPr lvl="0"/>
            <a:r>
              <a:rPr lang="fr-FR" noProof="0"/>
              <a:t>Modifier le texte</a:t>
            </a:r>
          </a:p>
        </p:txBody>
      </p:sp>
      <p:sp>
        <p:nvSpPr>
          <p:cNvPr id="40" name="Text Placeholder">
            <a:extLst>
              <a:ext uri="{FF2B5EF4-FFF2-40B4-BE49-F238E27FC236}">
                <a16:creationId xmlns:a16="http://schemas.microsoft.com/office/drawing/2014/main" id="{7DEB46B5-E732-38A9-8CBA-D33F26CDAB16}"/>
              </a:ext>
            </a:extLst>
          </p:cNvPr>
          <p:cNvSpPr>
            <a:spLocks noGrp="1"/>
          </p:cNvSpPr>
          <p:nvPr>
            <p:ph type="body" sz="quarter" idx="28" hasCustomPrompt="1"/>
          </p:nvPr>
        </p:nvSpPr>
        <p:spPr>
          <a:xfrm>
            <a:off x="4281489" y="4292601"/>
            <a:ext cx="2005011" cy="571500"/>
          </a:xfrm>
        </p:spPr>
        <p:txBody>
          <a:bodyPr/>
          <a:lstStyle>
            <a:lvl1pPr>
              <a:defRPr sz="1000">
                <a:solidFill>
                  <a:schemeClr val="bg1"/>
                </a:solidFill>
              </a:defRPr>
            </a:lvl1pPr>
          </a:lstStyle>
          <a:p>
            <a:pPr lvl="0"/>
            <a:r>
              <a:rPr lang="fr-FR" noProof="0"/>
              <a:t>Modifier le texte</a:t>
            </a:r>
          </a:p>
        </p:txBody>
      </p:sp>
      <p:sp>
        <p:nvSpPr>
          <p:cNvPr id="39" name="Text Placeholder">
            <a:extLst>
              <a:ext uri="{FF2B5EF4-FFF2-40B4-BE49-F238E27FC236}">
                <a16:creationId xmlns:a16="http://schemas.microsoft.com/office/drawing/2014/main" id="{825B2F85-A8C0-8844-9DED-CDBDF9FCCAD2}"/>
              </a:ext>
            </a:extLst>
          </p:cNvPr>
          <p:cNvSpPr>
            <a:spLocks noGrp="1"/>
          </p:cNvSpPr>
          <p:nvPr>
            <p:ph type="body" sz="quarter" idx="27" hasCustomPrompt="1"/>
          </p:nvPr>
        </p:nvSpPr>
        <p:spPr>
          <a:xfrm>
            <a:off x="4281489" y="2860677"/>
            <a:ext cx="2005012" cy="1143000"/>
          </a:xfrm>
        </p:spPr>
        <p:txBody>
          <a:bodyPr/>
          <a:lstStyle>
            <a:lvl1pPr>
              <a:defRPr sz="1400">
                <a:solidFill>
                  <a:schemeClr val="bg1"/>
                </a:solidFill>
              </a:defRPr>
            </a:lvl1pPr>
          </a:lstStyle>
          <a:p>
            <a:pPr lvl="0"/>
            <a:r>
              <a:rPr lang="fr-FR" noProof="0"/>
              <a:t>Modifier le texte</a:t>
            </a:r>
          </a:p>
        </p:txBody>
      </p:sp>
      <p:sp>
        <p:nvSpPr>
          <p:cNvPr id="11" name="Text Placeholder">
            <a:extLst>
              <a:ext uri="{FF2B5EF4-FFF2-40B4-BE49-F238E27FC236}">
                <a16:creationId xmlns:a16="http://schemas.microsoft.com/office/drawing/2014/main" id="{8A2AF84C-DF35-7E1D-36A5-A6F25F1010DC}"/>
              </a:ext>
            </a:extLst>
          </p:cNvPr>
          <p:cNvSpPr>
            <a:spLocks noGrp="1"/>
          </p:cNvSpPr>
          <p:nvPr>
            <p:ph type="body" sz="quarter" idx="24" hasCustomPrompt="1"/>
          </p:nvPr>
        </p:nvSpPr>
        <p:spPr>
          <a:xfrm>
            <a:off x="6859588" y="1717676"/>
            <a:ext cx="1995487" cy="566738"/>
          </a:xfrm>
        </p:spPr>
        <p:txBody>
          <a:bodyPr/>
          <a:lstStyle>
            <a:lvl1pPr>
              <a:defRPr sz="1000">
                <a:solidFill>
                  <a:schemeClr val="tx1"/>
                </a:solidFill>
              </a:defRPr>
            </a:lvl1pPr>
          </a:lstStyle>
          <a:p>
            <a:pPr lvl="0"/>
            <a:r>
              <a:rPr lang="fr-FR" noProof="0"/>
              <a:t>Modifier le texte</a:t>
            </a:r>
          </a:p>
        </p:txBody>
      </p:sp>
      <p:sp>
        <p:nvSpPr>
          <p:cNvPr id="10" name="Text Placeholder">
            <a:extLst>
              <a:ext uri="{FF2B5EF4-FFF2-40B4-BE49-F238E27FC236}">
                <a16:creationId xmlns:a16="http://schemas.microsoft.com/office/drawing/2014/main" id="{7811CD6A-DEAC-8126-CBBB-42E67D376F83}"/>
              </a:ext>
            </a:extLst>
          </p:cNvPr>
          <p:cNvSpPr>
            <a:spLocks noGrp="1"/>
          </p:cNvSpPr>
          <p:nvPr>
            <p:ph type="body" sz="quarter" idx="23" hasCustomPrompt="1"/>
          </p:nvPr>
        </p:nvSpPr>
        <p:spPr>
          <a:xfrm>
            <a:off x="6859588" y="288926"/>
            <a:ext cx="1995487" cy="1139826"/>
          </a:xfrm>
        </p:spPr>
        <p:txBody>
          <a:bodyPr/>
          <a:lstStyle>
            <a:lvl1pPr>
              <a:defRPr sz="1400">
                <a:solidFill>
                  <a:schemeClr val="tx1"/>
                </a:solidFill>
              </a:defRPr>
            </a:lvl1pPr>
          </a:lstStyle>
          <a:p>
            <a:pPr lvl="0"/>
            <a:r>
              <a:rPr lang="fr-FR" noProof="0"/>
              <a:t>Modifier le texte</a:t>
            </a:r>
          </a:p>
        </p:txBody>
      </p:sp>
      <p:sp>
        <p:nvSpPr>
          <p:cNvPr id="9" name="Text Placeholder">
            <a:extLst>
              <a:ext uri="{FF2B5EF4-FFF2-40B4-BE49-F238E27FC236}">
                <a16:creationId xmlns:a16="http://schemas.microsoft.com/office/drawing/2014/main" id="{795342B2-8AEE-9FC2-1DAA-6B3BA4D154BD}"/>
              </a:ext>
            </a:extLst>
          </p:cNvPr>
          <p:cNvSpPr>
            <a:spLocks noGrp="1"/>
          </p:cNvSpPr>
          <p:nvPr>
            <p:ph type="body" sz="quarter" idx="31" hasCustomPrompt="1"/>
          </p:nvPr>
        </p:nvSpPr>
        <p:spPr>
          <a:xfrm>
            <a:off x="4284663" y="286015"/>
            <a:ext cx="2000250" cy="288924"/>
          </a:xfrm>
        </p:spPr>
        <p:txBody>
          <a:bodyPr/>
          <a:lstStyle>
            <a:lvl1pPr>
              <a:defRPr sz="1400">
                <a:solidFill>
                  <a:schemeClr val="tx1"/>
                </a:solidFill>
              </a:defRPr>
            </a:lvl1pPr>
          </a:lstStyle>
          <a:p>
            <a:pPr lvl="0"/>
            <a:r>
              <a:rPr lang="fr-FR" noProof="0"/>
              <a:t>Modifier le texte</a:t>
            </a:r>
          </a:p>
        </p:txBody>
      </p:sp>
      <p:sp>
        <p:nvSpPr>
          <p:cNvPr id="3" name="Content Placeholder">
            <a:extLst>
              <a:ext uri="{FF2B5EF4-FFF2-40B4-BE49-F238E27FC236}">
                <a16:creationId xmlns:a16="http://schemas.microsoft.com/office/drawing/2014/main" id="{0AE15282-38FF-397F-B987-2BC4EEAF2D41}"/>
              </a:ext>
            </a:extLst>
          </p:cNvPr>
          <p:cNvSpPr>
            <a:spLocks noGrp="1"/>
          </p:cNvSpPr>
          <p:nvPr>
            <p:ph idx="1" hasCustomPrompt="1"/>
          </p:nvPr>
        </p:nvSpPr>
        <p:spPr>
          <a:xfrm>
            <a:off x="569914" y="1430338"/>
            <a:ext cx="2857500" cy="2859087"/>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4" name="Text Placeholder">
            <a:extLst>
              <a:ext uri="{FF2B5EF4-FFF2-40B4-BE49-F238E27FC236}">
                <a16:creationId xmlns:a16="http://schemas.microsoft.com/office/drawing/2014/main" id="{0243E551-0853-B145-F93E-82A654552B45}"/>
              </a:ext>
            </a:extLst>
          </p:cNvPr>
          <p:cNvSpPr>
            <a:spLocks noGrp="1"/>
          </p:cNvSpPr>
          <p:nvPr>
            <p:ph type="title" hasCustomPrompt="1"/>
          </p:nvPr>
        </p:nvSpPr>
        <p:spPr>
          <a:xfrm>
            <a:off x="569914" y="571500"/>
            <a:ext cx="2857500" cy="569913"/>
          </a:xfrm>
        </p:spPr>
        <p:txBody>
          <a:bodyPr/>
          <a:lstStyle>
            <a:lvl1pPr>
              <a:defRPr/>
            </a:lvl1pPr>
          </a:lstStyle>
          <a:p>
            <a:r>
              <a:rPr lang="fr-FR" noProof="0"/>
              <a:t>Modifier le titre</a:t>
            </a:r>
          </a:p>
        </p:txBody>
      </p:sp>
      <p:sp>
        <p:nvSpPr>
          <p:cNvPr id="6" name="Text Placeholder">
            <a:extLst>
              <a:ext uri="{FF2B5EF4-FFF2-40B4-BE49-F238E27FC236}">
                <a16:creationId xmlns:a16="http://schemas.microsoft.com/office/drawing/2014/main" id="{C88CDC4D-13BA-0837-AAE5-302207A740BE}"/>
              </a:ext>
            </a:extLst>
          </p:cNvPr>
          <p:cNvSpPr txBox="1">
            <a:spLocks/>
          </p:cNvSpPr>
          <p:nvPr userDrawn="1"/>
        </p:nvSpPr>
        <p:spPr>
          <a:xfrm>
            <a:off x="569913" y="4572000"/>
            <a:ext cx="285750" cy="285748"/>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en-GB"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en-GB" sz="800"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7" name="Text Placeholder">
            <a:extLst>
              <a:ext uri="{FF2B5EF4-FFF2-40B4-BE49-F238E27FC236}">
                <a16:creationId xmlns:a16="http://schemas.microsoft.com/office/drawing/2014/main" id="{1A11EE72-C023-8C3A-31A5-580A47CC27E4}"/>
              </a:ext>
            </a:extLst>
          </p:cNvPr>
          <p:cNvSpPr txBox="1"/>
          <p:nvPr userDrawn="1"/>
        </p:nvSpPr>
        <p:spPr>
          <a:xfrm>
            <a:off x="855663" y="4737814"/>
            <a:ext cx="854635" cy="123111"/>
          </a:xfrm>
          <a:prstGeom prst="rect">
            <a:avLst/>
          </a:prstGeom>
          <a:noFill/>
        </p:spPr>
        <p:txBody>
          <a:bodyPr wrap="square" lIns="0" tIns="0" rIns="0" bIns="0" rtlCol="0">
            <a:spAutoFit/>
          </a:bodyPr>
          <a:lstStyle/>
          <a:p>
            <a:r>
              <a:rPr kumimoji="0" lang="en-GB" sz="800"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11536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xel_animation_1">
    <p:spTree>
      <p:nvGrpSpPr>
        <p:cNvPr id="1" name=""/>
        <p:cNvGrpSpPr/>
        <p:nvPr/>
      </p:nvGrpSpPr>
      <p:grpSpPr>
        <a:xfrm>
          <a:off x="0" y="0"/>
          <a:ext cx="0" cy="0"/>
          <a:chOff x="0" y="0"/>
          <a:chExt cx="0" cy="0"/>
        </a:xfrm>
      </p:grpSpPr>
      <p:pic>
        <p:nvPicPr>
          <p:cNvPr id="3" name="Pixels">
            <a:extLst>
              <a:ext uri="{FF2B5EF4-FFF2-40B4-BE49-F238E27FC236}">
                <a16:creationId xmlns:a16="http://schemas.microsoft.com/office/drawing/2014/main" id="{F2981F13-86A0-72CC-D2F6-ACD30A2971D0}"/>
              </a:ext>
            </a:extLst>
          </p:cNvPr>
          <p:cNvPicPr/>
          <p:nvPr userDrawn="1"/>
        </p:nvPicPr>
        <p:blipFill>
          <a:blip r:embed="rId2">
            <a:extLst>
              <a:ext uri="{28A0092B-C50C-407E-A947-70E740481C1C}">
                <a14:useLocalDpi xmlns:a14="http://schemas.microsoft.com/office/drawing/2010/main" val="0"/>
              </a:ext>
            </a:extLst>
          </a:blip>
          <a:srcRect/>
          <a:stretch/>
        </p:blipFill>
        <p:spPr>
          <a:xfrm>
            <a:off x="-795" y="0"/>
            <a:ext cx="9144000" cy="5143500"/>
          </a:xfrm>
          <a:prstGeom prst="rect">
            <a:avLst/>
          </a:prstGeom>
        </p:spPr>
      </p:pic>
      <p:sp>
        <p:nvSpPr>
          <p:cNvPr id="5" name="Text Placeholder">
            <a:extLst>
              <a:ext uri="{FF2B5EF4-FFF2-40B4-BE49-F238E27FC236}">
                <a16:creationId xmlns:a16="http://schemas.microsoft.com/office/drawing/2014/main" id="{AC1E98B7-AAF0-0B85-F6DC-61FF4D4FE7C9}"/>
              </a:ext>
            </a:extLst>
          </p:cNvPr>
          <p:cNvSpPr>
            <a:spLocks noGrp="1"/>
          </p:cNvSpPr>
          <p:nvPr>
            <p:ph type="body" sz="quarter" idx="10" hasCustomPrompt="1"/>
          </p:nvPr>
        </p:nvSpPr>
        <p:spPr>
          <a:xfrm>
            <a:off x="569913" y="1430338"/>
            <a:ext cx="3714749" cy="2286000"/>
          </a:xfrm>
        </p:spPr>
        <p:txBody>
          <a:body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6" name="Text Placeholder">
            <a:extLst>
              <a:ext uri="{FF2B5EF4-FFF2-40B4-BE49-F238E27FC236}">
                <a16:creationId xmlns:a16="http://schemas.microsoft.com/office/drawing/2014/main" id="{629E56A1-2F27-D53F-DC95-853288E22EC5}"/>
              </a:ext>
            </a:extLst>
          </p:cNvPr>
          <p:cNvSpPr>
            <a:spLocks noGrp="1"/>
          </p:cNvSpPr>
          <p:nvPr>
            <p:ph type="title" hasCustomPrompt="1"/>
          </p:nvPr>
        </p:nvSpPr>
        <p:spPr>
          <a:xfrm>
            <a:off x="569913" y="571501"/>
            <a:ext cx="3714751" cy="569912"/>
          </a:xfrm>
        </p:spPr>
        <p:txBody>
          <a:bodyPr/>
          <a:lstStyle>
            <a:lvl1pPr>
              <a:defRPr/>
            </a:lvl1pPr>
          </a:lstStyle>
          <a:p>
            <a:r>
              <a:rPr lang="fr-FR" noProof="0"/>
              <a:t>Modifier le titre</a:t>
            </a:r>
          </a:p>
        </p:txBody>
      </p:sp>
      <p:sp>
        <p:nvSpPr>
          <p:cNvPr id="2" name="Picture Placeholder">
            <a:extLst>
              <a:ext uri="{FF2B5EF4-FFF2-40B4-BE49-F238E27FC236}">
                <a16:creationId xmlns:a16="http://schemas.microsoft.com/office/drawing/2014/main" id="{8C7226FF-85AD-CCEE-0E66-2E8B4FADA6DB}"/>
              </a:ext>
            </a:extLst>
          </p:cNvPr>
          <p:cNvSpPr>
            <a:spLocks noGrp="1"/>
          </p:cNvSpPr>
          <p:nvPr>
            <p:ph type="pic" sz="quarter" idx="17"/>
          </p:nvPr>
        </p:nvSpPr>
        <p:spPr>
          <a:xfrm>
            <a:off x="5713413" y="1143000"/>
            <a:ext cx="2287587" cy="2286000"/>
          </a:xfrm>
          <a:noFill/>
        </p:spPr>
        <p:txBody>
          <a:bodyPr/>
          <a:lstStyle>
            <a:lvl1pPr>
              <a:defRPr>
                <a:noFill/>
              </a:defRPr>
            </a:lvl1pPr>
          </a:lstStyle>
          <a:p>
            <a:r>
              <a:rPr lang="fr-FR"/>
              <a:t>Cliquez sur l'icône pour ajouter une image</a:t>
            </a:r>
          </a:p>
        </p:txBody>
      </p:sp>
    </p:spTree>
    <p:extLst>
      <p:ext uri="{BB962C8B-B14F-4D97-AF65-F5344CB8AC3E}">
        <p14:creationId xmlns:p14="http://schemas.microsoft.com/office/powerpoint/2010/main" val="35963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xel_animation_2">
    <p:spTree>
      <p:nvGrpSpPr>
        <p:cNvPr id="1" name=""/>
        <p:cNvGrpSpPr/>
        <p:nvPr/>
      </p:nvGrpSpPr>
      <p:grpSpPr>
        <a:xfrm>
          <a:off x="0" y="0"/>
          <a:ext cx="0" cy="0"/>
          <a:chOff x="0" y="0"/>
          <a:chExt cx="0" cy="0"/>
        </a:xfrm>
      </p:grpSpPr>
      <p:pic>
        <p:nvPicPr>
          <p:cNvPr id="311" name="Pixels">
            <a:extLst>
              <a:ext uri="{FF2B5EF4-FFF2-40B4-BE49-F238E27FC236}">
                <a16:creationId xmlns:a16="http://schemas.microsoft.com/office/drawing/2014/main" id="{71397095-3CA8-67B9-E273-1EC44E7D8A8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9152000" cy="5148000"/>
          </a:xfrm>
          <a:prstGeom prst="rect">
            <a:avLst/>
          </a:prstGeom>
        </p:spPr>
      </p:pic>
      <p:sp>
        <p:nvSpPr>
          <p:cNvPr id="17" name="Text Placeholder"/>
          <p:cNvSpPr>
            <a:spLocks noGrp="1"/>
          </p:cNvSpPr>
          <p:nvPr>
            <p:ph type="body" sz="quarter" idx="16" hasCustomPrompt="1"/>
          </p:nvPr>
        </p:nvSpPr>
        <p:spPr>
          <a:xfrm>
            <a:off x="569913" y="2860675"/>
            <a:ext cx="3144837" cy="565149"/>
          </a:xfrm>
        </p:spPr>
        <p:txBody>
          <a:bodyPr/>
          <a:lstStyle>
            <a:lvl1pPr>
              <a:defRPr/>
            </a:lvl1pPr>
          </a:lstStyle>
          <a:p>
            <a:pPr lvl="0"/>
            <a:r>
              <a:rPr lang="fr-FR" noProof="0"/>
              <a:t>Modifier le texte</a:t>
            </a:r>
          </a:p>
          <a:p>
            <a:pPr marL="0" marR="0" lvl="1" indent="0" algn="l" defTabSz="914400" rtl="0" eaLnBrk="1" fontAlgn="auto" latinLnBrk="0" hangingPunct="1">
              <a:lnSpc>
                <a:spcPct val="90000"/>
              </a:lnSpc>
              <a:spcBef>
                <a:spcPts val="600"/>
              </a:spcBef>
              <a:spcAft>
                <a:spcPts val="0"/>
              </a:spcAft>
              <a:buClr>
                <a:srgbClr val="FFFFFF"/>
              </a:buClr>
              <a:buSzPct val="25000"/>
              <a:buFont typeface="Calibri" panose="020F0502020204030204" pitchFamily="34" charset="0"/>
              <a:buNone/>
              <a:tabLst/>
              <a:defRPr/>
            </a:pPr>
            <a:r>
              <a:rPr kumimoji="0" lang="fr-FR" sz="1400" b="0" i="0" u="none" strike="noStrike" kern="1200" cap="none" spc="-20" normalizeH="0" baseline="0" noProof="0">
                <a:ln>
                  <a:noFill/>
                </a:ln>
                <a:solidFill>
                  <a:srgbClr val="FFFFFF"/>
                </a:solidFill>
                <a:effectLst/>
                <a:uLnTx/>
                <a:uFillTx/>
                <a:latin typeface="Helvetica 75 Bold" panose="020B0804020202020204" pitchFamily="34" charset="0"/>
                <a:ea typeface="+mn-ea"/>
                <a:cs typeface="+mn-cs"/>
              </a:rPr>
              <a:t>Deuxième niveau</a:t>
            </a:r>
          </a:p>
        </p:txBody>
      </p:sp>
      <p:sp>
        <p:nvSpPr>
          <p:cNvPr id="2" name="Text Placeholder"/>
          <p:cNvSpPr>
            <a:spLocks noGrp="1"/>
          </p:cNvSpPr>
          <p:nvPr>
            <p:ph type="ctrTitle" hasCustomPrompt="1"/>
          </p:nvPr>
        </p:nvSpPr>
        <p:spPr>
          <a:xfrm>
            <a:off x="569913" y="571500"/>
            <a:ext cx="3144837" cy="2001837"/>
          </a:xfrm>
        </p:spPr>
        <p:txBody>
          <a:bodyPr>
            <a:noAutofit/>
          </a:bodyPr>
          <a:lstStyle>
            <a:lvl1pPr algn="l">
              <a:lnSpc>
                <a:spcPct val="85000"/>
              </a:lnSpc>
              <a:defRPr sz="4500" baseline="0">
                <a:solidFill>
                  <a:schemeClr val="accent1"/>
                </a:solidFill>
              </a:defRPr>
            </a:lvl1pPr>
          </a:lstStyle>
          <a:p>
            <a:r>
              <a:rPr lang="fr-FR" noProof="0"/>
              <a:t>Modifier le titre</a:t>
            </a:r>
          </a:p>
        </p:txBody>
      </p:sp>
    </p:spTree>
    <p:extLst>
      <p:ext uri="{BB962C8B-B14F-4D97-AF65-F5344CB8AC3E}">
        <p14:creationId xmlns:p14="http://schemas.microsoft.com/office/powerpoint/2010/main" val="25405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xel_animation_3">
    <p:spTree>
      <p:nvGrpSpPr>
        <p:cNvPr id="1" name=""/>
        <p:cNvGrpSpPr/>
        <p:nvPr/>
      </p:nvGrpSpPr>
      <p:grpSpPr>
        <a:xfrm>
          <a:off x="0" y="0"/>
          <a:ext cx="0" cy="0"/>
          <a:chOff x="0" y="0"/>
          <a:chExt cx="0" cy="0"/>
        </a:xfrm>
      </p:grpSpPr>
      <p:pic>
        <p:nvPicPr>
          <p:cNvPr id="166" name="Pixels">
            <a:extLst>
              <a:ext uri="{FF2B5EF4-FFF2-40B4-BE49-F238E27FC236}">
                <a16:creationId xmlns:a16="http://schemas.microsoft.com/office/drawing/2014/main" id="{E2048AC1-DF9D-4A62-2E92-890FBD4F8C6C}"/>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9147175" cy="5145285"/>
          </a:xfrm>
          <a:prstGeom prst="rect">
            <a:avLst/>
          </a:prstGeom>
        </p:spPr>
      </p:pic>
      <p:sp>
        <p:nvSpPr>
          <p:cNvPr id="169" name="Picture Placeholder">
            <a:extLst>
              <a:ext uri="{FF2B5EF4-FFF2-40B4-BE49-F238E27FC236}">
                <a16:creationId xmlns:a16="http://schemas.microsoft.com/office/drawing/2014/main" id="{8CB3B60B-11F8-7BC2-B88F-08BA3BD81B64}"/>
              </a:ext>
            </a:extLst>
          </p:cNvPr>
          <p:cNvSpPr>
            <a:spLocks noGrp="1"/>
          </p:cNvSpPr>
          <p:nvPr>
            <p:ph type="pic" sz="quarter" idx="17"/>
          </p:nvPr>
        </p:nvSpPr>
        <p:spPr>
          <a:xfrm>
            <a:off x="5713413" y="1143000"/>
            <a:ext cx="2287587" cy="2286000"/>
          </a:xfrm>
          <a:solidFill>
            <a:schemeClr val="accent1"/>
          </a:solidFill>
        </p:spPr>
        <p:txBody>
          <a:bodyPr/>
          <a:lstStyle>
            <a:lvl1pPr>
              <a:defRPr>
                <a:noFill/>
              </a:defRPr>
            </a:lvl1pPr>
          </a:lstStyle>
          <a:p>
            <a:r>
              <a:rPr lang="fr-FR"/>
              <a:t>Cliquez sur l'icône pour ajouter une image</a:t>
            </a:r>
          </a:p>
        </p:txBody>
      </p:sp>
      <p:sp>
        <p:nvSpPr>
          <p:cNvPr id="17" name="Text Placeholder"/>
          <p:cNvSpPr>
            <a:spLocks noGrp="1"/>
          </p:cNvSpPr>
          <p:nvPr>
            <p:ph type="body" sz="quarter" idx="16" hasCustomPrompt="1"/>
          </p:nvPr>
        </p:nvSpPr>
        <p:spPr>
          <a:xfrm>
            <a:off x="569913" y="2860675"/>
            <a:ext cx="3144837" cy="565149"/>
          </a:xfrm>
        </p:spPr>
        <p:txBody>
          <a:bodyPr/>
          <a:lstStyle>
            <a:lvl1pPr>
              <a:defRPr/>
            </a:lvl1pPr>
          </a:lstStyle>
          <a:p>
            <a:pPr lvl="0"/>
            <a:r>
              <a:rPr lang="fr-FR" noProof="0"/>
              <a:t>Modifier le texte</a:t>
            </a:r>
          </a:p>
          <a:p>
            <a:pPr marL="0" marR="0" lvl="1" indent="0" algn="l" defTabSz="914400" rtl="0" eaLnBrk="1" fontAlgn="auto" latinLnBrk="0" hangingPunct="1">
              <a:lnSpc>
                <a:spcPct val="90000"/>
              </a:lnSpc>
              <a:spcBef>
                <a:spcPts val="600"/>
              </a:spcBef>
              <a:spcAft>
                <a:spcPts val="0"/>
              </a:spcAft>
              <a:buClr>
                <a:srgbClr val="FFFFFF"/>
              </a:buClr>
              <a:buSzPct val="25000"/>
              <a:buFont typeface="Calibri" panose="020F0502020204030204" pitchFamily="34" charset="0"/>
              <a:buNone/>
              <a:tabLst/>
              <a:defRPr/>
            </a:pPr>
            <a:r>
              <a:rPr kumimoji="0" lang="fr-FR" sz="1400" b="0" i="0" u="none" strike="noStrike" kern="1200" cap="none" spc="-20" normalizeH="0" baseline="0" noProof="0">
                <a:ln>
                  <a:noFill/>
                </a:ln>
                <a:solidFill>
                  <a:srgbClr val="FFFFFF"/>
                </a:solidFill>
                <a:effectLst/>
                <a:uLnTx/>
                <a:uFillTx/>
                <a:latin typeface="Helvetica 75 Bold" panose="020B0804020202020204" pitchFamily="34" charset="0"/>
                <a:ea typeface="+mn-ea"/>
                <a:cs typeface="+mn-cs"/>
              </a:rPr>
              <a:t>Deuxième niveau</a:t>
            </a:r>
          </a:p>
        </p:txBody>
      </p:sp>
      <p:sp>
        <p:nvSpPr>
          <p:cNvPr id="2" name="Text Placeholder"/>
          <p:cNvSpPr>
            <a:spLocks noGrp="1"/>
          </p:cNvSpPr>
          <p:nvPr>
            <p:ph type="ctrTitle" hasCustomPrompt="1"/>
          </p:nvPr>
        </p:nvSpPr>
        <p:spPr>
          <a:xfrm>
            <a:off x="569913" y="571500"/>
            <a:ext cx="3144837" cy="2001837"/>
          </a:xfrm>
        </p:spPr>
        <p:txBody>
          <a:bodyPr>
            <a:noAutofit/>
          </a:bodyPr>
          <a:lstStyle>
            <a:lvl1pPr algn="l">
              <a:lnSpc>
                <a:spcPct val="85000"/>
              </a:lnSpc>
              <a:defRPr sz="4500" baseline="0">
                <a:solidFill>
                  <a:schemeClr val="accent1"/>
                </a:solidFill>
              </a:defRPr>
            </a:lvl1pPr>
          </a:lstStyle>
          <a:p>
            <a:pPr lvl="0"/>
            <a:r>
              <a:rPr lang="fr-FR" noProof="0"/>
              <a:t>Modifier le titre</a:t>
            </a:r>
          </a:p>
        </p:txBody>
      </p:sp>
    </p:spTree>
    <p:extLst>
      <p:ext uri="{BB962C8B-B14F-4D97-AF65-F5344CB8AC3E}">
        <p14:creationId xmlns:p14="http://schemas.microsoft.com/office/powerpoint/2010/main" val="106419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xel_statique_1">
    <p:spTree>
      <p:nvGrpSpPr>
        <p:cNvPr id="1" name=""/>
        <p:cNvGrpSpPr/>
        <p:nvPr/>
      </p:nvGrpSpPr>
      <p:grpSpPr>
        <a:xfrm>
          <a:off x="0" y="0"/>
          <a:ext cx="0" cy="0"/>
          <a:chOff x="0" y="0"/>
          <a:chExt cx="0" cy="0"/>
        </a:xfrm>
      </p:grpSpPr>
      <p:grpSp>
        <p:nvGrpSpPr>
          <p:cNvPr id="3" name="Pixels">
            <a:extLst>
              <a:ext uri="{FF2B5EF4-FFF2-40B4-BE49-F238E27FC236}">
                <a16:creationId xmlns:a16="http://schemas.microsoft.com/office/drawing/2014/main" id="{32B2C01B-8598-61AF-A0B1-4879F925A87F}"/>
              </a:ext>
            </a:extLst>
          </p:cNvPr>
          <p:cNvGrpSpPr>
            <a:grpSpLocks noGrp="1" noUngrp="1" noRot="1" noMove="1" noResize="1"/>
          </p:cNvGrpSpPr>
          <p:nvPr userDrawn="1"/>
        </p:nvGrpSpPr>
        <p:grpSpPr>
          <a:xfrm>
            <a:off x="0" y="0"/>
            <a:ext cx="9144000" cy="5143500"/>
            <a:chOff x="0" y="0"/>
            <a:chExt cx="9144000" cy="5143500"/>
          </a:xfrm>
          <a:solidFill>
            <a:schemeClr val="bg1"/>
          </a:solidFill>
        </p:grpSpPr>
        <p:sp>
          <p:nvSpPr>
            <p:cNvPr id="4" name="Freeform: Shape 3">
              <a:extLst>
                <a:ext uri="{FF2B5EF4-FFF2-40B4-BE49-F238E27FC236}">
                  <a16:creationId xmlns:a16="http://schemas.microsoft.com/office/drawing/2014/main" id="{E81100D8-B382-9CD3-2826-7FE42E96CC9F}"/>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 name="Freeform: Shape 5">
              <a:extLst>
                <a:ext uri="{FF2B5EF4-FFF2-40B4-BE49-F238E27FC236}">
                  <a16:creationId xmlns:a16="http://schemas.microsoft.com/office/drawing/2014/main" id="{5C800AC1-6D04-0E15-D7E7-0B26F2352DB5}"/>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 name="Freeform: Shape 6">
              <a:extLst>
                <a:ext uri="{FF2B5EF4-FFF2-40B4-BE49-F238E27FC236}">
                  <a16:creationId xmlns:a16="http://schemas.microsoft.com/office/drawing/2014/main" id="{54C2DFCE-D1AE-F568-2045-D2E3532253A1}"/>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 name="Freeform: Shape 7">
              <a:extLst>
                <a:ext uri="{FF2B5EF4-FFF2-40B4-BE49-F238E27FC236}">
                  <a16:creationId xmlns:a16="http://schemas.microsoft.com/office/drawing/2014/main" id="{B68A3046-4E87-67C7-FC6D-32716E10A2DE}"/>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 name="Freeform: Shape 8">
              <a:extLst>
                <a:ext uri="{FF2B5EF4-FFF2-40B4-BE49-F238E27FC236}">
                  <a16:creationId xmlns:a16="http://schemas.microsoft.com/office/drawing/2014/main" id="{BA180481-87DC-60CC-0EB4-1B3E51F874E4}"/>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 name="Freeform: Shape 9">
              <a:extLst>
                <a:ext uri="{FF2B5EF4-FFF2-40B4-BE49-F238E27FC236}">
                  <a16:creationId xmlns:a16="http://schemas.microsoft.com/office/drawing/2014/main" id="{04B995B1-C86D-09AE-7C9F-B6AEF9A1FA67}"/>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F319EF8E-ABA2-A5A4-6C12-FBA5D3397E11}"/>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560FDBA2-A2F7-9D62-E5EA-3EBA04D50B05}"/>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D60F4C0-A798-4C9C-D500-292789E8454C}"/>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1BE2448B-5F48-3BC4-A181-DC8C2B3E0562}"/>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0C6F739F-FD90-D6B1-FF74-D2BA4B5C0895}"/>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4FB9915E-C544-8357-FD6E-C8E265D2DEFF}"/>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CAFDD315-1458-9278-4CF9-455C8D76E0B4}"/>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CADAF5EA-08EC-2875-332F-35093B3E20CD}"/>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 name="Freeform: Shape 19">
              <a:extLst>
                <a:ext uri="{FF2B5EF4-FFF2-40B4-BE49-F238E27FC236}">
                  <a16:creationId xmlns:a16="http://schemas.microsoft.com/office/drawing/2014/main" id="{94B8E17F-F39C-BD3A-3507-7ADD9921096D}"/>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1" name="Freeform: Shape 20">
              <a:extLst>
                <a:ext uri="{FF2B5EF4-FFF2-40B4-BE49-F238E27FC236}">
                  <a16:creationId xmlns:a16="http://schemas.microsoft.com/office/drawing/2014/main" id="{7BCDCB05-186C-9517-40AA-C640B1F3B36E}"/>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 name="Freeform: Shape 21">
              <a:extLst>
                <a:ext uri="{FF2B5EF4-FFF2-40B4-BE49-F238E27FC236}">
                  <a16:creationId xmlns:a16="http://schemas.microsoft.com/office/drawing/2014/main" id="{057355A1-4292-516E-FF74-90D04C993ACF}"/>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 name="Freeform: Shape 22">
              <a:extLst>
                <a:ext uri="{FF2B5EF4-FFF2-40B4-BE49-F238E27FC236}">
                  <a16:creationId xmlns:a16="http://schemas.microsoft.com/office/drawing/2014/main" id="{E5F07B47-7C21-B9DC-016B-826E659CD91B}"/>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 name="Freeform: Shape 23">
              <a:extLst>
                <a:ext uri="{FF2B5EF4-FFF2-40B4-BE49-F238E27FC236}">
                  <a16:creationId xmlns:a16="http://schemas.microsoft.com/office/drawing/2014/main" id="{6DC892BB-2CA9-3AA1-4DFC-2935051A607D}"/>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 name="Freeform: Shape 24">
              <a:extLst>
                <a:ext uri="{FF2B5EF4-FFF2-40B4-BE49-F238E27FC236}">
                  <a16:creationId xmlns:a16="http://schemas.microsoft.com/office/drawing/2014/main" id="{89A9CE13-E980-BDE6-AEB6-5F93602ECDCF}"/>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2" name="Freeform: Shape 41">
              <a:extLst>
                <a:ext uri="{FF2B5EF4-FFF2-40B4-BE49-F238E27FC236}">
                  <a16:creationId xmlns:a16="http://schemas.microsoft.com/office/drawing/2014/main" id="{811E3D8F-9E94-44B7-5A0F-DA8BA84C72A3}"/>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43" name="Freeform: Shape 42">
              <a:extLst>
                <a:ext uri="{FF2B5EF4-FFF2-40B4-BE49-F238E27FC236}">
                  <a16:creationId xmlns:a16="http://schemas.microsoft.com/office/drawing/2014/main" id="{AD05C2CB-2010-2A91-A83D-74EC00C257E5}"/>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44" name="Freeform: Shape 43">
              <a:extLst>
                <a:ext uri="{FF2B5EF4-FFF2-40B4-BE49-F238E27FC236}">
                  <a16:creationId xmlns:a16="http://schemas.microsoft.com/office/drawing/2014/main" id="{BA724FA6-FDC4-D0D4-A206-675D16E2E799}"/>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45" name="Freeform: Shape 44">
              <a:extLst>
                <a:ext uri="{FF2B5EF4-FFF2-40B4-BE49-F238E27FC236}">
                  <a16:creationId xmlns:a16="http://schemas.microsoft.com/office/drawing/2014/main" id="{9EE66EE4-2EE1-141F-7C77-F6E2AB556557}"/>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6" name="Freeform: Shape 45">
              <a:extLst>
                <a:ext uri="{FF2B5EF4-FFF2-40B4-BE49-F238E27FC236}">
                  <a16:creationId xmlns:a16="http://schemas.microsoft.com/office/drawing/2014/main" id="{60D6CFDC-D0C2-678C-0040-44BB4FD7FBA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7" name="Freeform: Shape 46">
              <a:extLst>
                <a:ext uri="{FF2B5EF4-FFF2-40B4-BE49-F238E27FC236}">
                  <a16:creationId xmlns:a16="http://schemas.microsoft.com/office/drawing/2014/main" id="{DFF8CE51-317C-C389-60B6-797DDA4492B7}"/>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8" name="Freeform: Shape 47">
              <a:extLst>
                <a:ext uri="{FF2B5EF4-FFF2-40B4-BE49-F238E27FC236}">
                  <a16:creationId xmlns:a16="http://schemas.microsoft.com/office/drawing/2014/main" id="{56E8A70E-C056-6B13-7A7A-46A00C5A2A5B}"/>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9" name="Freeform: Shape 48">
              <a:extLst>
                <a:ext uri="{FF2B5EF4-FFF2-40B4-BE49-F238E27FC236}">
                  <a16:creationId xmlns:a16="http://schemas.microsoft.com/office/drawing/2014/main" id="{9C8A9C4A-61B7-EBD3-1EA4-7B86B74A70D8}"/>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0" name="Freeform: Shape 49">
              <a:extLst>
                <a:ext uri="{FF2B5EF4-FFF2-40B4-BE49-F238E27FC236}">
                  <a16:creationId xmlns:a16="http://schemas.microsoft.com/office/drawing/2014/main" id="{907895E9-527B-E3F1-BD24-FACC1E3EDB78}"/>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51" name="Freeform: Shape 50">
              <a:extLst>
                <a:ext uri="{FF2B5EF4-FFF2-40B4-BE49-F238E27FC236}">
                  <a16:creationId xmlns:a16="http://schemas.microsoft.com/office/drawing/2014/main" id="{2DF9AFF0-538F-42DD-852A-BCBFBF5D0BB9}"/>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52" name="Freeform: Shape 51">
              <a:extLst>
                <a:ext uri="{FF2B5EF4-FFF2-40B4-BE49-F238E27FC236}">
                  <a16:creationId xmlns:a16="http://schemas.microsoft.com/office/drawing/2014/main" id="{88B84CFA-8722-BF4D-E865-04F9553BA867}"/>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53" name="Freeform: Shape 52">
              <a:extLst>
                <a:ext uri="{FF2B5EF4-FFF2-40B4-BE49-F238E27FC236}">
                  <a16:creationId xmlns:a16="http://schemas.microsoft.com/office/drawing/2014/main" id="{27E513F5-3AAB-BA54-E3C6-08C35BEC79D7}"/>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4" name="Freeform: Shape 53">
              <a:extLst>
                <a:ext uri="{FF2B5EF4-FFF2-40B4-BE49-F238E27FC236}">
                  <a16:creationId xmlns:a16="http://schemas.microsoft.com/office/drawing/2014/main" id="{3C9876BD-DB02-4363-9E5F-89C366317CED}"/>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5" name="Freeform: Shape 54">
              <a:extLst>
                <a:ext uri="{FF2B5EF4-FFF2-40B4-BE49-F238E27FC236}">
                  <a16:creationId xmlns:a16="http://schemas.microsoft.com/office/drawing/2014/main" id="{B2349602-1592-95FC-E0EC-F4EB383FAF9B}"/>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6" name="Freeform: Shape 55">
              <a:extLst>
                <a:ext uri="{FF2B5EF4-FFF2-40B4-BE49-F238E27FC236}">
                  <a16:creationId xmlns:a16="http://schemas.microsoft.com/office/drawing/2014/main" id="{47AE2A33-D595-2C6D-A081-E4727B5B65D3}"/>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7" name="Freeform: Shape 56">
              <a:extLst>
                <a:ext uri="{FF2B5EF4-FFF2-40B4-BE49-F238E27FC236}">
                  <a16:creationId xmlns:a16="http://schemas.microsoft.com/office/drawing/2014/main" id="{8229472F-9DC6-70A0-1D25-39EFFDA82B8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8" name="Freeform: Shape 57">
              <a:extLst>
                <a:ext uri="{FF2B5EF4-FFF2-40B4-BE49-F238E27FC236}">
                  <a16:creationId xmlns:a16="http://schemas.microsoft.com/office/drawing/2014/main" id="{0D427E41-CF33-3758-8DAE-2FFEAF031F7C}"/>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9" name="Freeform: Shape 58">
              <a:extLst>
                <a:ext uri="{FF2B5EF4-FFF2-40B4-BE49-F238E27FC236}">
                  <a16:creationId xmlns:a16="http://schemas.microsoft.com/office/drawing/2014/main" id="{2A360893-D263-523E-DCED-C51FD69FC0DA}"/>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0" name="Freeform: Shape 59">
              <a:extLst>
                <a:ext uri="{FF2B5EF4-FFF2-40B4-BE49-F238E27FC236}">
                  <a16:creationId xmlns:a16="http://schemas.microsoft.com/office/drawing/2014/main" id="{C74FB631-2F11-0535-D822-7FCDFE1624DD}"/>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1" name="Freeform: Shape 60">
              <a:extLst>
                <a:ext uri="{FF2B5EF4-FFF2-40B4-BE49-F238E27FC236}">
                  <a16:creationId xmlns:a16="http://schemas.microsoft.com/office/drawing/2014/main" id="{7E662AB4-3AFA-1566-F7A6-9BF243D5E56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2" name="Freeform: Shape 61">
              <a:extLst>
                <a:ext uri="{FF2B5EF4-FFF2-40B4-BE49-F238E27FC236}">
                  <a16:creationId xmlns:a16="http://schemas.microsoft.com/office/drawing/2014/main" id="{21E5379A-2070-C989-CD7B-4E7BF6334163}"/>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3" name="Freeform: Shape 62">
              <a:extLst>
                <a:ext uri="{FF2B5EF4-FFF2-40B4-BE49-F238E27FC236}">
                  <a16:creationId xmlns:a16="http://schemas.microsoft.com/office/drawing/2014/main" id="{75C70D20-7C28-E8DA-CD85-31787BB92D84}"/>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4" name="Freeform: Shape 63">
              <a:extLst>
                <a:ext uri="{FF2B5EF4-FFF2-40B4-BE49-F238E27FC236}">
                  <a16:creationId xmlns:a16="http://schemas.microsoft.com/office/drawing/2014/main" id="{05D4E967-05D9-4A49-8E0D-F2964C83DB76}"/>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5" name="Freeform: Shape 64">
              <a:extLst>
                <a:ext uri="{FF2B5EF4-FFF2-40B4-BE49-F238E27FC236}">
                  <a16:creationId xmlns:a16="http://schemas.microsoft.com/office/drawing/2014/main" id="{D55A9D37-0F32-71AB-78F8-164055760C5C}"/>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6" name="Freeform: Shape 65">
              <a:extLst>
                <a:ext uri="{FF2B5EF4-FFF2-40B4-BE49-F238E27FC236}">
                  <a16:creationId xmlns:a16="http://schemas.microsoft.com/office/drawing/2014/main" id="{3EC56F55-90C5-C1A8-7EBE-31EA437EA4D3}"/>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7" name="Freeform: Shape 66">
              <a:extLst>
                <a:ext uri="{FF2B5EF4-FFF2-40B4-BE49-F238E27FC236}">
                  <a16:creationId xmlns:a16="http://schemas.microsoft.com/office/drawing/2014/main" id="{737DCCCA-9164-661A-6B24-467CB516933F}"/>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8" name="Freeform: Shape 67">
              <a:extLst>
                <a:ext uri="{FF2B5EF4-FFF2-40B4-BE49-F238E27FC236}">
                  <a16:creationId xmlns:a16="http://schemas.microsoft.com/office/drawing/2014/main" id="{1AA3E843-BA32-11A4-2772-D0CFC6753D4D}"/>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9" name="Freeform: Shape 68">
              <a:extLst>
                <a:ext uri="{FF2B5EF4-FFF2-40B4-BE49-F238E27FC236}">
                  <a16:creationId xmlns:a16="http://schemas.microsoft.com/office/drawing/2014/main" id="{EBAFA06B-3A71-E051-CB73-90A5F1DA7CFB}"/>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0" name="Freeform: Shape 69">
              <a:extLst>
                <a:ext uri="{FF2B5EF4-FFF2-40B4-BE49-F238E27FC236}">
                  <a16:creationId xmlns:a16="http://schemas.microsoft.com/office/drawing/2014/main" id="{F7DD9422-77C0-7FD8-66F7-8789DCEDBF8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1" name="Freeform: Shape 70">
              <a:extLst>
                <a:ext uri="{FF2B5EF4-FFF2-40B4-BE49-F238E27FC236}">
                  <a16:creationId xmlns:a16="http://schemas.microsoft.com/office/drawing/2014/main" id="{CDAE5A93-EA9C-E247-6499-C9794DB13489}"/>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2" name="Freeform: Shape 71">
              <a:extLst>
                <a:ext uri="{FF2B5EF4-FFF2-40B4-BE49-F238E27FC236}">
                  <a16:creationId xmlns:a16="http://schemas.microsoft.com/office/drawing/2014/main" id="{2A9B8EEC-A013-1285-944F-A37DEB5825C0}"/>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3" name="Freeform: Shape 72">
              <a:extLst>
                <a:ext uri="{FF2B5EF4-FFF2-40B4-BE49-F238E27FC236}">
                  <a16:creationId xmlns:a16="http://schemas.microsoft.com/office/drawing/2014/main" id="{EB750D8C-725F-9E26-147F-959765E9CAF9}"/>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4" name="Freeform: Shape 73">
              <a:extLst>
                <a:ext uri="{FF2B5EF4-FFF2-40B4-BE49-F238E27FC236}">
                  <a16:creationId xmlns:a16="http://schemas.microsoft.com/office/drawing/2014/main" id="{6884A303-9D71-C709-05C8-1515F7330E9B}"/>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5" name="Freeform: Shape 74">
              <a:extLst>
                <a:ext uri="{FF2B5EF4-FFF2-40B4-BE49-F238E27FC236}">
                  <a16:creationId xmlns:a16="http://schemas.microsoft.com/office/drawing/2014/main" id="{FD03D4C9-1812-DD4A-71D4-5A10BBC53402}"/>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6" name="Freeform: Shape 75">
              <a:extLst>
                <a:ext uri="{FF2B5EF4-FFF2-40B4-BE49-F238E27FC236}">
                  <a16:creationId xmlns:a16="http://schemas.microsoft.com/office/drawing/2014/main" id="{F073DA85-D3DB-9840-4576-3F90AC3A2A5A}"/>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7" name="Freeform: Shape 76">
              <a:extLst>
                <a:ext uri="{FF2B5EF4-FFF2-40B4-BE49-F238E27FC236}">
                  <a16:creationId xmlns:a16="http://schemas.microsoft.com/office/drawing/2014/main" id="{F8FBAF4A-035C-8BB2-6424-A55F6AF9D0D0}"/>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78" name="Freeform: Shape 77">
              <a:extLst>
                <a:ext uri="{FF2B5EF4-FFF2-40B4-BE49-F238E27FC236}">
                  <a16:creationId xmlns:a16="http://schemas.microsoft.com/office/drawing/2014/main" id="{6FC41C8E-F238-8658-2D46-C4ECEF47986F}"/>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9" name="Freeform: Shape 78">
              <a:extLst>
                <a:ext uri="{FF2B5EF4-FFF2-40B4-BE49-F238E27FC236}">
                  <a16:creationId xmlns:a16="http://schemas.microsoft.com/office/drawing/2014/main" id="{D7AF2D12-E059-A43A-6A46-6C8E27A7DDA7}"/>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80" name="Freeform: Shape 79">
              <a:extLst>
                <a:ext uri="{FF2B5EF4-FFF2-40B4-BE49-F238E27FC236}">
                  <a16:creationId xmlns:a16="http://schemas.microsoft.com/office/drawing/2014/main" id="{CC960CE5-06C4-73AD-AFDA-D5319E64D665}"/>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1" name="Freeform: Shape 80">
              <a:extLst>
                <a:ext uri="{FF2B5EF4-FFF2-40B4-BE49-F238E27FC236}">
                  <a16:creationId xmlns:a16="http://schemas.microsoft.com/office/drawing/2014/main" id="{C1D660B8-1B0D-62DC-37A2-C980F9C86631}"/>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2" name="Freeform: Shape 81">
              <a:extLst>
                <a:ext uri="{FF2B5EF4-FFF2-40B4-BE49-F238E27FC236}">
                  <a16:creationId xmlns:a16="http://schemas.microsoft.com/office/drawing/2014/main" id="{23EBC772-F8DF-3507-BAAB-F751D9DD39AC}"/>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3" name="Freeform: Shape 82">
              <a:extLst>
                <a:ext uri="{FF2B5EF4-FFF2-40B4-BE49-F238E27FC236}">
                  <a16:creationId xmlns:a16="http://schemas.microsoft.com/office/drawing/2014/main" id="{A07A5405-5004-BC9D-8DA9-55CECEEA4CAB}"/>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4" name="Freeform: Shape 83">
              <a:extLst>
                <a:ext uri="{FF2B5EF4-FFF2-40B4-BE49-F238E27FC236}">
                  <a16:creationId xmlns:a16="http://schemas.microsoft.com/office/drawing/2014/main" id="{66E65A34-F69F-0B89-C058-B1D331BD6DD5}"/>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5" name="Freeform: Shape 84">
              <a:extLst>
                <a:ext uri="{FF2B5EF4-FFF2-40B4-BE49-F238E27FC236}">
                  <a16:creationId xmlns:a16="http://schemas.microsoft.com/office/drawing/2014/main" id="{F38CAADC-2E90-3A9D-2D19-C4B5B7590CAC}"/>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6" name="Freeform: Shape 85">
              <a:extLst>
                <a:ext uri="{FF2B5EF4-FFF2-40B4-BE49-F238E27FC236}">
                  <a16:creationId xmlns:a16="http://schemas.microsoft.com/office/drawing/2014/main" id="{2E3F28A2-935B-92F5-1F97-C86243B1A5DE}"/>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7" name="Freeform: Shape 86">
              <a:extLst>
                <a:ext uri="{FF2B5EF4-FFF2-40B4-BE49-F238E27FC236}">
                  <a16:creationId xmlns:a16="http://schemas.microsoft.com/office/drawing/2014/main" id="{82042120-95CC-2B21-5BA0-096640F68A2F}"/>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88" name="Freeform: Shape 87">
              <a:extLst>
                <a:ext uri="{FF2B5EF4-FFF2-40B4-BE49-F238E27FC236}">
                  <a16:creationId xmlns:a16="http://schemas.microsoft.com/office/drawing/2014/main" id="{52E376B2-9254-483B-B3BC-0C0D082AC5AB}"/>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89" name="Freeform: Shape 88">
              <a:extLst>
                <a:ext uri="{FF2B5EF4-FFF2-40B4-BE49-F238E27FC236}">
                  <a16:creationId xmlns:a16="http://schemas.microsoft.com/office/drawing/2014/main" id="{504152E0-6880-FDA5-0E2F-8A41FFB1C7D8}"/>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0" name="Freeform: Shape 89">
              <a:extLst>
                <a:ext uri="{FF2B5EF4-FFF2-40B4-BE49-F238E27FC236}">
                  <a16:creationId xmlns:a16="http://schemas.microsoft.com/office/drawing/2014/main" id="{5C03B13D-7781-EB68-04E0-F0E8B39E82CF}"/>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1" name="Freeform: Shape 90">
              <a:extLst>
                <a:ext uri="{FF2B5EF4-FFF2-40B4-BE49-F238E27FC236}">
                  <a16:creationId xmlns:a16="http://schemas.microsoft.com/office/drawing/2014/main" id="{8B2388EE-98AD-2466-B263-E0B3414E559C}"/>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2" name="Freeform: Shape 91">
              <a:extLst>
                <a:ext uri="{FF2B5EF4-FFF2-40B4-BE49-F238E27FC236}">
                  <a16:creationId xmlns:a16="http://schemas.microsoft.com/office/drawing/2014/main" id="{3BE9A40F-B6F6-1AB7-345A-9F760B2BF004}"/>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3" name="Freeform: Shape 92">
              <a:extLst>
                <a:ext uri="{FF2B5EF4-FFF2-40B4-BE49-F238E27FC236}">
                  <a16:creationId xmlns:a16="http://schemas.microsoft.com/office/drawing/2014/main" id="{AC2780B7-6117-E621-163C-EAB24012DA36}"/>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94" name="Freeform: Shape 93">
              <a:extLst>
                <a:ext uri="{FF2B5EF4-FFF2-40B4-BE49-F238E27FC236}">
                  <a16:creationId xmlns:a16="http://schemas.microsoft.com/office/drawing/2014/main" id="{2A0A6990-15D1-C49A-B861-3896812B929F}"/>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95" name="Freeform: Shape 94">
              <a:extLst>
                <a:ext uri="{FF2B5EF4-FFF2-40B4-BE49-F238E27FC236}">
                  <a16:creationId xmlns:a16="http://schemas.microsoft.com/office/drawing/2014/main" id="{4D5641B0-72E6-5116-69F4-2908216634AD}"/>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6" name="Freeform: Shape 95">
              <a:extLst>
                <a:ext uri="{FF2B5EF4-FFF2-40B4-BE49-F238E27FC236}">
                  <a16:creationId xmlns:a16="http://schemas.microsoft.com/office/drawing/2014/main" id="{0B8429CA-3F74-29CB-47A2-C3ED3BEB245D}"/>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7" name="Freeform: Shape 96">
              <a:extLst>
                <a:ext uri="{FF2B5EF4-FFF2-40B4-BE49-F238E27FC236}">
                  <a16:creationId xmlns:a16="http://schemas.microsoft.com/office/drawing/2014/main" id="{E26B9BFF-E2F8-7282-237F-BBF28E8B0260}"/>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98" name="Freeform: Shape 97">
              <a:extLst>
                <a:ext uri="{FF2B5EF4-FFF2-40B4-BE49-F238E27FC236}">
                  <a16:creationId xmlns:a16="http://schemas.microsoft.com/office/drawing/2014/main" id="{168017DD-D5BD-306B-2403-6F412AF547E5}"/>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9" name="Freeform: Shape 98">
              <a:extLst>
                <a:ext uri="{FF2B5EF4-FFF2-40B4-BE49-F238E27FC236}">
                  <a16:creationId xmlns:a16="http://schemas.microsoft.com/office/drawing/2014/main" id="{7EDA2694-2C8F-174A-3131-E341C38DC13D}"/>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0" name="Freeform: Shape 99">
              <a:extLst>
                <a:ext uri="{FF2B5EF4-FFF2-40B4-BE49-F238E27FC236}">
                  <a16:creationId xmlns:a16="http://schemas.microsoft.com/office/drawing/2014/main" id="{202663BD-B3C2-980C-4CD2-CB3504B6785F}"/>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1" name="Freeform: Shape 100">
              <a:extLst>
                <a:ext uri="{FF2B5EF4-FFF2-40B4-BE49-F238E27FC236}">
                  <a16:creationId xmlns:a16="http://schemas.microsoft.com/office/drawing/2014/main" id="{1018E2A4-AF65-9E63-D22C-8AB4E2B0F75E}"/>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02" name="Freeform: Shape 101">
              <a:extLst>
                <a:ext uri="{FF2B5EF4-FFF2-40B4-BE49-F238E27FC236}">
                  <a16:creationId xmlns:a16="http://schemas.microsoft.com/office/drawing/2014/main" id="{A5BFF598-9FBE-C840-0D6C-B4A0762A4B3E}"/>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3" name="Freeform: Shape 102">
              <a:extLst>
                <a:ext uri="{FF2B5EF4-FFF2-40B4-BE49-F238E27FC236}">
                  <a16:creationId xmlns:a16="http://schemas.microsoft.com/office/drawing/2014/main" id="{6BD151C2-BF23-0123-9FD2-231167EF6E3A}"/>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04" name="Freeform: Shape 103">
              <a:extLst>
                <a:ext uri="{FF2B5EF4-FFF2-40B4-BE49-F238E27FC236}">
                  <a16:creationId xmlns:a16="http://schemas.microsoft.com/office/drawing/2014/main" id="{0FB8649B-DF77-850F-D1A5-10674DA8229B}"/>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5" name="Freeform: Shape 104">
              <a:extLst>
                <a:ext uri="{FF2B5EF4-FFF2-40B4-BE49-F238E27FC236}">
                  <a16:creationId xmlns:a16="http://schemas.microsoft.com/office/drawing/2014/main" id="{5368C4B5-4DF5-D380-E850-54CA2A90D7E5}"/>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6" name="Freeform: Shape 105">
              <a:extLst>
                <a:ext uri="{FF2B5EF4-FFF2-40B4-BE49-F238E27FC236}">
                  <a16:creationId xmlns:a16="http://schemas.microsoft.com/office/drawing/2014/main" id="{29BC6A4F-854C-68EF-C820-C4DD066360C2}"/>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07" name="Freeform: Shape 106">
              <a:extLst>
                <a:ext uri="{FF2B5EF4-FFF2-40B4-BE49-F238E27FC236}">
                  <a16:creationId xmlns:a16="http://schemas.microsoft.com/office/drawing/2014/main" id="{6BF080D4-3C7E-5EBD-B85D-B624736D3A0B}"/>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08" name="Freeform: Shape 107">
              <a:extLst>
                <a:ext uri="{FF2B5EF4-FFF2-40B4-BE49-F238E27FC236}">
                  <a16:creationId xmlns:a16="http://schemas.microsoft.com/office/drawing/2014/main" id="{18BEB113-E186-9AF5-382B-E6BD4508BD96}"/>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9" name="Freeform: Shape 108">
              <a:extLst>
                <a:ext uri="{FF2B5EF4-FFF2-40B4-BE49-F238E27FC236}">
                  <a16:creationId xmlns:a16="http://schemas.microsoft.com/office/drawing/2014/main" id="{F99EB533-AA2E-1A23-1258-0C6B3EF521D9}"/>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10" name="Freeform: Shape 109">
              <a:extLst>
                <a:ext uri="{FF2B5EF4-FFF2-40B4-BE49-F238E27FC236}">
                  <a16:creationId xmlns:a16="http://schemas.microsoft.com/office/drawing/2014/main" id="{A242AE7B-18FE-C59C-433C-D189561C7BEC}"/>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1" name="Freeform: Shape 110">
              <a:extLst>
                <a:ext uri="{FF2B5EF4-FFF2-40B4-BE49-F238E27FC236}">
                  <a16:creationId xmlns:a16="http://schemas.microsoft.com/office/drawing/2014/main" id="{6BB4D8A3-26EF-105C-F62B-DA1EF08F70A2}"/>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2" name="Freeform: Shape 111">
              <a:extLst>
                <a:ext uri="{FF2B5EF4-FFF2-40B4-BE49-F238E27FC236}">
                  <a16:creationId xmlns:a16="http://schemas.microsoft.com/office/drawing/2014/main" id="{48FD908D-41CD-F460-14A8-A3E86ABC8981}"/>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3" name="Freeform: Shape 112">
              <a:extLst>
                <a:ext uri="{FF2B5EF4-FFF2-40B4-BE49-F238E27FC236}">
                  <a16:creationId xmlns:a16="http://schemas.microsoft.com/office/drawing/2014/main" id="{E5CD5982-B1BB-F05D-1129-D3375B9028A5}"/>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14" name="Freeform: Shape 113">
              <a:extLst>
                <a:ext uri="{FF2B5EF4-FFF2-40B4-BE49-F238E27FC236}">
                  <a16:creationId xmlns:a16="http://schemas.microsoft.com/office/drawing/2014/main" id="{D2118FC6-12D5-7CF3-786A-2EAF9F34A522}"/>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5" name="Freeform: Shape 114">
              <a:extLst>
                <a:ext uri="{FF2B5EF4-FFF2-40B4-BE49-F238E27FC236}">
                  <a16:creationId xmlns:a16="http://schemas.microsoft.com/office/drawing/2014/main" id="{0836221A-8D31-09C6-8668-F3CB2BDCACB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16" name="Freeform: Shape 115">
              <a:extLst>
                <a:ext uri="{FF2B5EF4-FFF2-40B4-BE49-F238E27FC236}">
                  <a16:creationId xmlns:a16="http://schemas.microsoft.com/office/drawing/2014/main" id="{6D32AD7A-075C-037D-17A8-E959EAB2194B}"/>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17" name="Freeform: Shape 116">
              <a:extLst>
                <a:ext uri="{FF2B5EF4-FFF2-40B4-BE49-F238E27FC236}">
                  <a16:creationId xmlns:a16="http://schemas.microsoft.com/office/drawing/2014/main" id="{1F7E5AC0-4047-1C0E-B573-62F3FC2E4854}"/>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18" name="Freeform: Shape 117">
              <a:extLst>
                <a:ext uri="{FF2B5EF4-FFF2-40B4-BE49-F238E27FC236}">
                  <a16:creationId xmlns:a16="http://schemas.microsoft.com/office/drawing/2014/main" id="{7B9CD6BB-CC27-392C-5D87-654F30E45E47}"/>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9" name="Freeform: Shape 118">
              <a:extLst>
                <a:ext uri="{FF2B5EF4-FFF2-40B4-BE49-F238E27FC236}">
                  <a16:creationId xmlns:a16="http://schemas.microsoft.com/office/drawing/2014/main" id="{FC980C21-C85F-ABC6-F468-147554F8455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0" name="Freeform: Shape 119">
              <a:extLst>
                <a:ext uri="{FF2B5EF4-FFF2-40B4-BE49-F238E27FC236}">
                  <a16:creationId xmlns:a16="http://schemas.microsoft.com/office/drawing/2014/main" id="{4CB71F60-EDAB-BBBA-1471-82A51DEF2720}"/>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1" name="Freeform: Shape 120">
              <a:extLst>
                <a:ext uri="{FF2B5EF4-FFF2-40B4-BE49-F238E27FC236}">
                  <a16:creationId xmlns:a16="http://schemas.microsoft.com/office/drawing/2014/main" id="{5B1C27CC-C313-BFA5-61A7-7B63C21455E1}"/>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2" name="Freeform: Shape 121">
              <a:extLst>
                <a:ext uri="{FF2B5EF4-FFF2-40B4-BE49-F238E27FC236}">
                  <a16:creationId xmlns:a16="http://schemas.microsoft.com/office/drawing/2014/main" id="{68DF15BD-BEDC-E630-D84F-5ED86FE33A79}"/>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23" name="Freeform: Shape 122">
              <a:extLst>
                <a:ext uri="{FF2B5EF4-FFF2-40B4-BE49-F238E27FC236}">
                  <a16:creationId xmlns:a16="http://schemas.microsoft.com/office/drawing/2014/main" id="{85D811F1-9950-3201-4DF1-D2FB09A7F048}"/>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24" name="Freeform: Shape 123">
              <a:extLst>
                <a:ext uri="{FF2B5EF4-FFF2-40B4-BE49-F238E27FC236}">
                  <a16:creationId xmlns:a16="http://schemas.microsoft.com/office/drawing/2014/main" id="{0C502483-C545-3A30-5BCA-FF5B39075D6E}"/>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25" name="Freeform: Shape 124">
              <a:extLst>
                <a:ext uri="{FF2B5EF4-FFF2-40B4-BE49-F238E27FC236}">
                  <a16:creationId xmlns:a16="http://schemas.microsoft.com/office/drawing/2014/main" id="{980131D4-6656-83E7-1C0E-A5914E3CB9AF}"/>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6" name="Freeform: Shape 125">
              <a:extLst>
                <a:ext uri="{FF2B5EF4-FFF2-40B4-BE49-F238E27FC236}">
                  <a16:creationId xmlns:a16="http://schemas.microsoft.com/office/drawing/2014/main" id="{A1FCDAB4-2C42-3AE5-7B6A-7EE156020846}"/>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7" name="Freeform: Shape 126">
              <a:extLst>
                <a:ext uri="{FF2B5EF4-FFF2-40B4-BE49-F238E27FC236}">
                  <a16:creationId xmlns:a16="http://schemas.microsoft.com/office/drawing/2014/main" id="{249D8C61-050E-15D1-444E-C4CB4847343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8" name="Freeform: Shape 127">
              <a:extLst>
                <a:ext uri="{FF2B5EF4-FFF2-40B4-BE49-F238E27FC236}">
                  <a16:creationId xmlns:a16="http://schemas.microsoft.com/office/drawing/2014/main" id="{625B9BD8-C482-18C2-BFB3-0FDFD6C82610}"/>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9" name="Freeform: Shape 128">
              <a:extLst>
                <a:ext uri="{FF2B5EF4-FFF2-40B4-BE49-F238E27FC236}">
                  <a16:creationId xmlns:a16="http://schemas.microsoft.com/office/drawing/2014/main" id="{DC90D9C6-7C46-7FFE-E503-1569710FDCB9}"/>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0" name="Freeform: Shape 129">
              <a:extLst>
                <a:ext uri="{FF2B5EF4-FFF2-40B4-BE49-F238E27FC236}">
                  <a16:creationId xmlns:a16="http://schemas.microsoft.com/office/drawing/2014/main" id="{931B1506-2A2E-F66E-744A-83CC028D3CF3}"/>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1" name="Freeform: Shape 130">
              <a:extLst>
                <a:ext uri="{FF2B5EF4-FFF2-40B4-BE49-F238E27FC236}">
                  <a16:creationId xmlns:a16="http://schemas.microsoft.com/office/drawing/2014/main" id="{8F803A79-7FC3-660C-F577-9C20D06DB623}"/>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32" name="Freeform: Shape 131">
              <a:extLst>
                <a:ext uri="{FF2B5EF4-FFF2-40B4-BE49-F238E27FC236}">
                  <a16:creationId xmlns:a16="http://schemas.microsoft.com/office/drawing/2014/main" id="{18BBFC5D-CF17-6D23-CDE8-B886291F763C}"/>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33" name="Freeform: Shape 132">
              <a:extLst>
                <a:ext uri="{FF2B5EF4-FFF2-40B4-BE49-F238E27FC236}">
                  <a16:creationId xmlns:a16="http://schemas.microsoft.com/office/drawing/2014/main" id="{AFEF1D44-D11F-2F71-2098-4961CC527563}"/>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4" name="Freeform: Shape 133">
              <a:extLst>
                <a:ext uri="{FF2B5EF4-FFF2-40B4-BE49-F238E27FC236}">
                  <a16:creationId xmlns:a16="http://schemas.microsoft.com/office/drawing/2014/main" id="{363585C0-8405-F3F5-CEED-9AE931E3E47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5" name="Freeform: Shape 134">
              <a:extLst>
                <a:ext uri="{FF2B5EF4-FFF2-40B4-BE49-F238E27FC236}">
                  <a16:creationId xmlns:a16="http://schemas.microsoft.com/office/drawing/2014/main" id="{19385949-0397-C3EF-95C8-7143504B80CC}"/>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6" name="Freeform: Shape 135">
              <a:extLst>
                <a:ext uri="{FF2B5EF4-FFF2-40B4-BE49-F238E27FC236}">
                  <a16:creationId xmlns:a16="http://schemas.microsoft.com/office/drawing/2014/main" id="{7D31A654-FFBC-D274-C373-6F76FAD546AF}"/>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7" name="Freeform: Shape 136">
              <a:extLst>
                <a:ext uri="{FF2B5EF4-FFF2-40B4-BE49-F238E27FC236}">
                  <a16:creationId xmlns:a16="http://schemas.microsoft.com/office/drawing/2014/main" id="{04CA9C1A-9FBC-925F-B776-C49CF561E1B2}"/>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8" name="Freeform: Shape 137">
              <a:extLst>
                <a:ext uri="{FF2B5EF4-FFF2-40B4-BE49-F238E27FC236}">
                  <a16:creationId xmlns:a16="http://schemas.microsoft.com/office/drawing/2014/main" id="{2E81F1AF-442F-264E-550A-A415A0861694}"/>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39" name="Freeform: Shape 138">
              <a:extLst>
                <a:ext uri="{FF2B5EF4-FFF2-40B4-BE49-F238E27FC236}">
                  <a16:creationId xmlns:a16="http://schemas.microsoft.com/office/drawing/2014/main" id="{954A9B9B-7FE4-3A8F-8FE1-8B1A6C8FC617}"/>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40" name="Freeform: Shape 139">
              <a:extLst>
                <a:ext uri="{FF2B5EF4-FFF2-40B4-BE49-F238E27FC236}">
                  <a16:creationId xmlns:a16="http://schemas.microsoft.com/office/drawing/2014/main" id="{BE0EFA17-FB61-5F78-E138-31BF0AF2A6DC}"/>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41" name="Freeform: Shape 140">
              <a:extLst>
                <a:ext uri="{FF2B5EF4-FFF2-40B4-BE49-F238E27FC236}">
                  <a16:creationId xmlns:a16="http://schemas.microsoft.com/office/drawing/2014/main" id="{F5ABA7AB-71A3-F6A6-2A95-FB5450474190}"/>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2" name="Freeform: Shape 141">
              <a:extLst>
                <a:ext uri="{FF2B5EF4-FFF2-40B4-BE49-F238E27FC236}">
                  <a16:creationId xmlns:a16="http://schemas.microsoft.com/office/drawing/2014/main" id="{0B99F127-F375-FA5B-A98F-D0835C6CCCCA}"/>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3" name="Freeform: Shape 142">
              <a:extLst>
                <a:ext uri="{FF2B5EF4-FFF2-40B4-BE49-F238E27FC236}">
                  <a16:creationId xmlns:a16="http://schemas.microsoft.com/office/drawing/2014/main" id="{00B90DE2-C1ED-8F65-ED8A-03385E9DB4B2}"/>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4" name="Freeform: Shape 143">
              <a:extLst>
                <a:ext uri="{FF2B5EF4-FFF2-40B4-BE49-F238E27FC236}">
                  <a16:creationId xmlns:a16="http://schemas.microsoft.com/office/drawing/2014/main" id="{CCB1CC9E-A4F3-C3F8-B69F-64C2D6307547}"/>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5" name="Freeform: Shape 144">
              <a:extLst>
                <a:ext uri="{FF2B5EF4-FFF2-40B4-BE49-F238E27FC236}">
                  <a16:creationId xmlns:a16="http://schemas.microsoft.com/office/drawing/2014/main" id="{D46F0F28-9014-F685-519F-628FFB987305}"/>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6" name="Freeform: Shape 145">
              <a:extLst>
                <a:ext uri="{FF2B5EF4-FFF2-40B4-BE49-F238E27FC236}">
                  <a16:creationId xmlns:a16="http://schemas.microsoft.com/office/drawing/2014/main" id="{D085F86A-1E53-74D6-07F1-72C349383243}"/>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47" name="Freeform: Shape 146">
              <a:extLst>
                <a:ext uri="{FF2B5EF4-FFF2-40B4-BE49-F238E27FC236}">
                  <a16:creationId xmlns:a16="http://schemas.microsoft.com/office/drawing/2014/main" id="{6E7AD6BC-5A56-5BE9-AF3D-24A2D8EAF95A}"/>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48" name="Freeform: Shape 147">
              <a:extLst>
                <a:ext uri="{FF2B5EF4-FFF2-40B4-BE49-F238E27FC236}">
                  <a16:creationId xmlns:a16="http://schemas.microsoft.com/office/drawing/2014/main" id="{57C8C19E-D0AD-807D-EA7C-F9E043AA8D49}"/>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49" name="Freeform: Shape 148">
              <a:extLst>
                <a:ext uri="{FF2B5EF4-FFF2-40B4-BE49-F238E27FC236}">
                  <a16:creationId xmlns:a16="http://schemas.microsoft.com/office/drawing/2014/main" id="{80B9D831-8E57-CBFE-3A3B-99711B5F874F}"/>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50" name="Freeform: Shape 149">
              <a:extLst>
                <a:ext uri="{FF2B5EF4-FFF2-40B4-BE49-F238E27FC236}">
                  <a16:creationId xmlns:a16="http://schemas.microsoft.com/office/drawing/2014/main" id="{62206051-B586-5D90-4539-41F3E91CA0C9}"/>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1" name="Freeform: Shape 150">
              <a:extLst>
                <a:ext uri="{FF2B5EF4-FFF2-40B4-BE49-F238E27FC236}">
                  <a16:creationId xmlns:a16="http://schemas.microsoft.com/office/drawing/2014/main" id="{5D605221-EDDF-66C1-CDED-F94403F0FC16}"/>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2" name="Freeform: Shape 151">
              <a:extLst>
                <a:ext uri="{FF2B5EF4-FFF2-40B4-BE49-F238E27FC236}">
                  <a16:creationId xmlns:a16="http://schemas.microsoft.com/office/drawing/2014/main" id="{6D73E46C-7AD1-48FD-885C-5BE56905B176}"/>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3" name="Freeform: Shape 152">
              <a:extLst>
                <a:ext uri="{FF2B5EF4-FFF2-40B4-BE49-F238E27FC236}">
                  <a16:creationId xmlns:a16="http://schemas.microsoft.com/office/drawing/2014/main" id="{EE2BC7A4-CF39-8CA8-3A0B-F236F23E709C}"/>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4" name="Freeform: Shape 153">
              <a:extLst>
                <a:ext uri="{FF2B5EF4-FFF2-40B4-BE49-F238E27FC236}">
                  <a16:creationId xmlns:a16="http://schemas.microsoft.com/office/drawing/2014/main" id="{F702535F-18AA-61CE-82F8-4777788FAA00}"/>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5" name="Freeform: Shape 154">
              <a:extLst>
                <a:ext uri="{FF2B5EF4-FFF2-40B4-BE49-F238E27FC236}">
                  <a16:creationId xmlns:a16="http://schemas.microsoft.com/office/drawing/2014/main" id="{CD760794-BDA8-D0AD-9552-CD3EB7B7E8E2}"/>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6" name="Freeform: Shape 155">
              <a:extLst>
                <a:ext uri="{FF2B5EF4-FFF2-40B4-BE49-F238E27FC236}">
                  <a16:creationId xmlns:a16="http://schemas.microsoft.com/office/drawing/2014/main" id="{DFD3AE53-6D8C-69CC-C81C-89CA47F73CA6}"/>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57" name="Freeform: Shape 156">
              <a:extLst>
                <a:ext uri="{FF2B5EF4-FFF2-40B4-BE49-F238E27FC236}">
                  <a16:creationId xmlns:a16="http://schemas.microsoft.com/office/drawing/2014/main" id="{915FB3E6-796C-1FC2-2BAC-0FE463C6391E}"/>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8" name="Freeform: Shape 157">
              <a:extLst>
                <a:ext uri="{FF2B5EF4-FFF2-40B4-BE49-F238E27FC236}">
                  <a16:creationId xmlns:a16="http://schemas.microsoft.com/office/drawing/2014/main" id="{AD322BF1-85D6-2C7B-4C72-914AE02CC8FE}"/>
                </a:ext>
              </a:extLst>
            </p:cNvPr>
            <p:cNvSpPr>
              <a:spLocks noGrp="1" noRot="1" noMove="1" noResize="1" noEditPoints="1" noAdjustHandles="1" noChangeArrowheads="1" noChangeShapeType="1"/>
            </p:cNvSpPr>
            <p:nvPr userDrawn="1"/>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9" name="Freeform: Shape 158">
              <a:extLst>
                <a:ext uri="{FF2B5EF4-FFF2-40B4-BE49-F238E27FC236}">
                  <a16:creationId xmlns:a16="http://schemas.microsoft.com/office/drawing/2014/main" id="{B6C67E24-49B2-A27C-1418-C9830427883E}"/>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0" name="Freeform: Shape 159">
              <a:extLst>
                <a:ext uri="{FF2B5EF4-FFF2-40B4-BE49-F238E27FC236}">
                  <a16:creationId xmlns:a16="http://schemas.microsoft.com/office/drawing/2014/main" id="{F91DEE1B-E75A-E7AC-BE7D-C21B91930ADA}"/>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1" name="Freeform: Shape 160">
              <a:extLst>
                <a:ext uri="{FF2B5EF4-FFF2-40B4-BE49-F238E27FC236}">
                  <a16:creationId xmlns:a16="http://schemas.microsoft.com/office/drawing/2014/main" id="{DAF4A113-80ED-8B25-47A5-5D36E686587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62" name="Freeform: Shape 161">
              <a:extLst>
                <a:ext uri="{FF2B5EF4-FFF2-40B4-BE49-F238E27FC236}">
                  <a16:creationId xmlns:a16="http://schemas.microsoft.com/office/drawing/2014/main" id="{B080D88E-BB90-AECB-5EDE-94E5707148DB}"/>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63" name="Freeform: Shape 162">
              <a:extLst>
                <a:ext uri="{FF2B5EF4-FFF2-40B4-BE49-F238E27FC236}">
                  <a16:creationId xmlns:a16="http://schemas.microsoft.com/office/drawing/2014/main" id="{51B718CD-0BF8-F91A-51C6-35AE12A23E6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4" name="Freeform: Shape 163">
              <a:extLst>
                <a:ext uri="{FF2B5EF4-FFF2-40B4-BE49-F238E27FC236}">
                  <a16:creationId xmlns:a16="http://schemas.microsoft.com/office/drawing/2014/main" id="{E7685C16-D1FF-2BF1-5FC5-D9A51B3D8CA6}"/>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5" name="Freeform: Shape 164">
              <a:extLst>
                <a:ext uri="{FF2B5EF4-FFF2-40B4-BE49-F238E27FC236}">
                  <a16:creationId xmlns:a16="http://schemas.microsoft.com/office/drawing/2014/main" id="{DAB23E6C-2460-E587-92E5-1A53E82A7B1A}"/>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grpSp>
      <p:sp>
        <p:nvSpPr>
          <p:cNvPr id="169" name="Picture Placeholder">
            <a:extLst>
              <a:ext uri="{FF2B5EF4-FFF2-40B4-BE49-F238E27FC236}">
                <a16:creationId xmlns:a16="http://schemas.microsoft.com/office/drawing/2014/main" id="{8CB3B60B-11F8-7BC2-B88F-08BA3BD81B64}"/>
              </a:ext>
            </a:extLst>
          </p:cNvPr>
          <p:cNvSpPr>
            <a:spLocks noGrp="1"/>
          </p:cNvSpPr>
          <p:nvPr>
            <p:ph type="pic" sz="quarter" idx="17"/>
          </p:nvPr>
        </p:nvSpPr>
        <p:spPr>
          <a:xfrm>
            <a:off x="5713413" y="1143000"/>
            <a:ext cx="2287587" cy="2286000"/>
          </a:xfrm>
          <a:solidFill>
            <a:schemeClr val="accent1"/>
          </a:solidFill>
        </p:spPr>
        <p:txBody>
          <a:bodyPr/>
          <a:lstStyle>
            <a:lvl1pPr>
              <a:defRPr>
                <a:noFill/>
              </a:defRPr>
            </a:lvl1pPr>
          </a:lstStyle>
          <a:p>
            <a:r>
              <a:rPr lang="fr-FR"/>
              <a:t>Cliquez sur l'icône pour ajouter une image</a:t>
            </a:r>
          </a:p>
        </p:txBody>
      </p:sp>
      <p:grpSp>
        <p:nvGrpSpPr>
          <p:cNvPr id="5" name="Logo">
            <a:extLst>
              <a:ext uri="{FF2B5EF4-FFF2-40B4-BE49-F238E27FC236}">
                <a16:creationId xmlns:a16="http://schemas.microsoft.com/office/drawing/2014/main" id="{83A1A177-CA63-21D9-0664-AA267E568B2D}"/>
              </a:ext>
            </a:extLst>
          </p:cNvPr>
          <p:cNvGrpSpPr>
            <a:grpSpLocks noGrp="1" noUngrp="1" noRot="1" noMove="1" noResize="1"/>
          </p:cNvGrpSpPr>
          <p:nvPr userDrawn="1"/>
        </p:nvGrpSpPr>
        <p:grpSpPr>
          <a:xfrm>
            <a:off x="576580" y="3997325"/>
            <a:ext cx="2719917" cy="571500"/>
            <a:chOff x="569913" y="4057650"/>
            <a:chExt cx="2447925" cy="514350"/>
          </a:xfrm>
        </p:grpSpPr>
        <p:sp>
          <p:nvSpPr>
            <p:cNvPr id="26" name="Freeform 5">
              <a:extLst>
                <a:ext uri="{FF2B5EF4-FFF2-40B4-BE49-F238E27FC236}">
                  <a16:creationId xmlns:a16="http://schemas.microsoft.com/office/drawing/2014/main" id="{1006C298-DB65-4F2B-A9EE-26B4473AF6EB}"/>
                </a:ext>
              </a:extLst>
            </p:cNvPr>
            <p:cNvSpPr>
              <a:spLocks noGrp="1" noRot="1" noMove="1" noResize="1" noEditPoints="1" noAdjustHandles="1" noChangeArrowheads="1" noChangeShapeType="1"/>
            </p:cNvSpPr>
            <p:nvPr userDrawn="1"/>
          </p:nvSpPr>
          <p:spPr bwMode="auto">
            <a:xfrm>
              <a:off x="1243013" y="4160838"/>
              <a:ext cx="257175" cy="307975"/>
            </a:xfrm>
            <a:custGeom>
              <a:avLst/>
              <a:gdLst>
                <a:gd name="T0" fmla="*/ 213 w 379"/>
                <a:gd name="T1" fmla="*/ 0 h 453"/>
                <a:gd name="T2" fmla="*/ 272 w 379"/>
                <a:gd name="T3" fmla="*/ 6 h 453"/>
                <a:gd name="T4" fmla="*/ 318 w 379"/>
                <a:gd name="T5" fmla="*/ 24 h 453"/>
                <a:gd name="T6" fmla="*/ 347 w 379"/>
                <a:gd name="T7" fmla="*/ 59 h 453"/>
                <a:gd name="T8" fmla="*/ 358 w 379"/>
                <a:gd name="T9" fmla="*/ 112 h 453"/>
                <a:gd name="T10" fmla="*/ 342 w 379"/>
                <a:gd name="T11" fmla="*/ 169 h 453"/>
                <a:gd name="T12" fmla="*/ 296 w 379"/>
                <a:gd name="T13" fmla="*/ 207 h 453"/>
                <a:gd name="T14" fmla="*/ 359 w 379"/>
                <a:gd name="T15" fmla="*/ 249 h 453"/>
                <a:gd name="T16" fmla="*/ 379 w 379"/>
                <a:gd name="T17" fmla="*/ 322 h 453"/>
                <a:gd name="T18" fmla="*/ 366 w 379"/>
                <a:gd name="T19" fmla="*/ 381 h 453"/>
                <a:gd name="T20" fmla="*/ 330 w 379"/>
                <a:gd name="T21" fmla="*/ 422 h 453"/>
                <a:gd name="T22" fmla="*/ 279 w 379"/>
                <a:gd name="T23" fmla="*/ 446 h 453"/>
                <a:gd name="T24" fmla="*/ 219 w 379"/>
                <a:gd name="T25" fmla="*/ 453 h 453"/>
                <a:gd name="T26" fmla="*/ 0 w 379"/>
                <a:gd name="T27" fmla="*/ 453 h 453"/>
                <a:gd name="T28" fmla="*/ 0 w 379"/>
                <a:gd name="T29" fmla="*/ 0 h 453"/>
                <a:gd name="T30" fmla="*/ 213 w 379"/>
                <a:gd name="T31" fmla="*/ 0 h 453"/>
                <a:gd name="T32" fmla="*/ 200 w 379"/>
                <a:gd name="T33" fmla="*/ 183 h 453"/>
                <a:gd name="T34" fmla="*/ 244 w 379"/>
                <a:gd name="T35" fmla="*/ 171 h 453"/>
                <a:gd name="T36" fmla="*/ 261 w 379"/>
                <a:gd name="T37" fmla="*/ 129 h 453"/>
                <a:gd name="T38" fmla="*/ 256 w 379"/>
                <a:gd name="T39" fmla="*/ 103 h 453"/>
                <a:gd name="T40" fmla="*/ 240 w 379"/>
                <a:gd name="T41" fmla="*/ 88 h 453"/>
                <a:gd name="T42" fmla="*/ 218 w 379"/>
                <a:gd name="T43" fmla="*/ 80 h 453"/>
                <a:gd name="T44" fmla="*/ 193 w 379"/>
                <a:gd name="T45" fmla="*/ 77 h 453"/>
                <a:gd name="T46" fmla="*/ 99 w 379"/>
                <a:gd name="T47" fmla="*/ 77 h 453"/>
                <a:gd name="T48" fmla="*/ 99 w 379"/>
                <a:gd name="T49" fmla="*/ 183 h 453"/>
                <a:gd name="T50" fmla="*/ 200 w 379"/>
                <a:gd name="T51" fmla="*/ 183 h 453"/>
                <a:gd name="T52" fmla="*/ 206 w 379"/>
                <a:gd name="T53" fmla="*/ 376 h 453"/>
                <a:gd name="T54" fmla="*/ 234 w 379"/>
                <a:gd name="T55" fmla="*/ 373 h 453"/>
                <a:gd name="T56" fmla="*/ 257 w 379"/>
                <a:gd name="T57" fmla="*/ 363 h 453"/>
                <a:gd name="T58" fmla="*/ 274 w 379"/>
                <a:gd name="T59" fmla="*/ 345 h 453"/>
                <a:gd name="T60" fmla="*/ 280 w 379"/>
                <a:gd name="T61" fmla="*/ 316 h 453"/>
                <a:gd name="T62" fmla="*/ 260 w 379"/>
                <a:gd name="T63" fmla="*/ 266 h 453"/>
                <a:gd name="T64" fmla="*/ 208 w 379"/>
                <a:gd name="T65" fmla="*/ 251 h 453"/>
                <a:gd name="T66" fmla="*/ 99 w 379"/>
                <a:gd name="T67" fmla="*/ 251 h 453"/>
                <a:gd name="T68" fmla="*/ 99 w 379"/>
                <a:gd name="T69" fmla="*/ 376 h 453"/>
                <a:gd name="T70" fmla="*/ 206 w 379"/>
                <a:gd name="T71" fmla="*/ 37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9" h="453">
                  <a:moveTo>
                    <a:pt x="213" y="0"/>
                  </a:moveTo>
                  <a:cubicBezTo>
                    <a:pt x="235" y="0"/>
                    <a:pt x="254" y="2"/>
                    <a:pt x="272" y="6"/>
                  </a:cubicBezTo>
                  <a:cubicBezTo>
                    <a:pt x="290" y="9"/>
                    <a:pt x="305" y="16"/>
                    <a:pt x="318" y="24"/>
                  </a:cubicBezTo>
                  <a:cubicBezTo>
                    <a:pt x="330" y="33"/>
                    <a:pt x="340" y="45"/>
                    <a:pt x="347" y="59"/>
                  </a:cubicBezTo>
                  <a:cubicBezTo>
                    <a:pt x="354" y="73"/>
                    <a:pt x="358" y="91"/>
                    <a:pt x="358" y="112"/>
                  </a:cubicBezTo>
                  <a:cubicBezTo>
                    <a:pt x="358" y="135"/>
                    <a:pt x="353" y="154"/>
                    <a:pt x="342" y="169"/>
                  </a:cubicBezTo>
                  <a:cubicBezTo>
                    <a:pt x="332" y="185"/>
                    <a:pt x="316" y="197"/>
                    <a:pt x="296" y="207"/>
                  </a:cubicBezTo>
                  <a:cubicBezTo>
                    <a:pt x="324" y="215"/>
                    <a:pt x="345" y="229"/>
                    <a:pt x="359" y="249"/>
                  </a:cubicBezTo>
                  <a:cubicBezTo>
                    <a:pt x="372" y="269"/>
                    <a:pt x="379" y="293"/>
                    <a:pt x="379" y="322"/>
                  </a:cubicBezTo>
                  <a:cubicBezTo>
                    <a:pt x="379" y="345"/>
                    <a:pt x="375" y="364"/>
                    <a:pt x="366" y="381"/>
                  </a:cubicBezTo>
                  <a:cubicBezTo>
                    <a:pt x="357" y="398"/>
                    <a:pt x="345" y="412"/>
                    <a:pt x="330" y="422"/>
                  </a:cubicBezTo>
                  <a:cubicBezTo>
                    <a:pt x="315" y="433"/>
                    <a:pt x="298" y="441"/>
                    <a:pt x="279" y="446"/>
                  </a:cubicBezTo>
                  <a:cubicBezTo>
                    <a:pt x="259" y="451"/>
                    <a:pt x="240" y="453"/>
                    <a:pt x="219" y="453"/>
                  </a:cubicBezTo>
                  <a:cubicBezTo>
                    <a:pt x="0" y="453"/>
                    <a:pt x="0" y="453"/>
                    <a:pt x="0" y="453"/>
                  </a:cubicBezTo>
                  <a:cubicBezTo>
                    <a:pt x="0" y="0"/>
                    <a:pt x="0" y="0"/>
                    <a:pt x="0" y="0"/>
                  </a:cubicBezTo>
                  <a:lnTo>
                    <a:pt x="213" y="0"/>
                  </a:lnTo>
                  <a:close/>
                  <a:moveTo>
                    <a:pt x="200" y="183"/>
                  </a:moveTo>
                  <a:cubicBezTo>
                    <a:pt x="218" y="183"/>
                    <a:pt x="233" y="179"/>
                    <a:pt x="244" y="171"/>
                  </a:cubicBezTo>
                  <a:cubicBezTo>
                    <a:pt x="256" y="162"/>
                    <a:pt x="261" y="149"/>
                    <a:pt x="261" y="129"/>
                  </a:cubicBezTo>
                  <a:cubicBezTo>
                    <a:pt x="261" y="119"/>
                    <a:pt x="259" y="110"/>
                    <a:pt x="256" y="103"/>
                  </a:cubicBezTo>
                  <a:cubicBezTo>
                    <a:pt x="252" y="97"/>
                    <a:pt x="247" y="91"/>
                    <a:pt x="240" y="88"/>
                  </a:cubicBezTo>
                  <a:cubicBezTo>
                    <a:pt x="234" y="84"/>
                    <a:pt x="227" y="81"/>
                    <a:pt x="218" y="80"/>
                  </a:cubicBezTo>
                  <a:cubicBezTo>
                    <a:pt x="210" y="78"/>
                    <a:pt x="202" y="77"/>
                    <a:pt x="193" y="77"/>
                  </a:cubicBezTo>
                  <a:cubicBezTo>
                    <a:pt x="99" y="77"/>
                    <a:pt x="99" y="77"/>
                    <a:pt x="99" y="77"/>
                  </a:cubicBezTo>
                  <a:cubicBezTo>
                    <a:pt x="99" y="183"/>
                    <a:pt x="99" y="183"/>
                    <a:pt x="99" y="183"/>
                  </a:cubicBezTo>
                  <a:lnTo>
                    <a:pt x="200" y="183"/>
                  </a:lnTo>
                  <a:close/>
                  <a:moveTo>
                    <a:pt x="206" y="376"/>
                  </a:moveTo>
                  <a:cubicBezTo>
                    <a:pt x="216" y="376"/>
                    <a:pt x="225" y="375"/>
                    <a:pt x="234" y="373"/>
                  </a:cubicBezTo>
                  <a:cubicBezTo>
                    <a:pt x="243" y="371"/>
                    <a:pt x="251" y="368"/>
                    <a:pt x="257" y="363"/>
                  </a:cubicBezTo>
                  <a:cubicBezTo>
                    <a:pt x="264" y="359"/>
                    <a:pt x="270" y="353"/>
                    <a:pt x="274" y="345"/>
                  </a:cubicBezTo>
                  <a:cubicBezTo>
                    <a:pt x="278" y="338"/>
                    <a:pt x="280" y="328"/>
                    <a:pt x="280" y="316"/>
                  </a:cubicBezTo>
                  <a:cubicBezTo>
                    <a:pt x="280" y="293"/>
                    <a:pt x="273" y="276"/>
                    <a:pt x="260" y="266"/>
                  </a:cubicBezTo>
                  <a:cubicBezTo>
                    <a:pt x="247" y="256"/>
                    <a:pt x="229" y="251"/>
                    <a:pt x="208" y="251"/>
                  </a:cubicBezTo>
                  <a:cubicBezTo>
                    <a:pt x="99" y="251"/>
                    <a:pt x="99" y="251"/>
                    <a:pt x="99" y="251"/>
                  </a:cubicBezTo>
                  <a:cubicBezTo>
                    <a:pt x="99" y="376"/>
                    <a:pt x="99" y="376"/>
                    <a:pt x="99" y="376"/>
                  </a:cubicBezTo>
                  <a:lnTo>
                    <a:pt x="206" y="3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C413873F-B596-4126-9F0B-5B23ECE87820}"/>
                </a:ext>
              </a:extLst>
            </p:cNvPr>
            <p:cNvSpPr>
              <a:spLocks noGrp="1" noRot="1" noMove="1" noResize="1" noEditPoints="1" noAdjustHandles="1" noChangeArrowheads="1" noChangeShapeType="1"/>
            </p:cNvSpPr>
            <p:nvPr userDrawn="1"/>
          </p:nvSpPr>
          <p:spPr bwMode="auto">
            <a:xfrm>
              <a:off x="1531938" y="4244975"/>
              <a:ext cx="209550" cy="230188"/>
            </a:xfrm>
            <a:custGeom>
              <a:avLst/>
              <a:gdLst>
                <a:gd name="T0" fmla="*/ 222 w 308"/>
                <a:gd name="T1" fmla="*/ 328 h 337"/>
                <a:gd name="T2" fmla="*/ 222 w 308"/>
                <a:gd name="T3" fmla="*/ 283 h 337"/>
                <a:gd name="T4" fmla="*/ 220 w 308"/>
                <a:gd name="T5" fmla="*/ 283 h 337"/>
                <a:gd name="T6" fmla="*/ 176 w 308"/>
                <a:gd name="T7" fmla="*/ 324 h 337"/>
                <a:gd name="T8" fmla="*/ 120 w 308"/>
                <a:gd name="T9" fmla="*/ 337 h 337"/>
                <a:gd name="T10" fmla="*/ 61 w 308"/>
                <a:gd name="T11" fmla="*/ 327 h 337"/>
                <a:gd name="T12" fmla="*/ 24 w 308"/>
                <a:gd name="T13" fmla="*/ 300 h 337"/>
                <a:gd name="T14" fmla="*/ 5 w 308"/>
                <a:gd name="T15" fmla="*/ 257 h 337"/>
                <a:gd name="T16" fmla="*/ 0 w 308"/>
                <a:gd name="T17" fmla="*/ 202 h 337"/>
                <a:gd name="T18" fmla="*/ 0 w 308"/>
                <a:gd name="T19" fmla="*/ 0 h 337"/>
                <a:gd name="T20" fmla="*/ 90 w 308"/>
                <a:gd name="T21" fmla="*/ 0 h 337"/>
                <a:gd name="T22" fmla="*/ 90 w 308"/>
                <a:gd name="T23" fmla="*/ 185 h 337"/>
                <a:gd name="T24" fmla="*/ 103 w 308"/>
                <a:gd name="T25" fmla="*/ 246 h 337"/>
                <a:gd name="T26" fmla="*/ 148 w 308"/>
                <a:gd name="T27" fmla="*/ 266 h 337"/>
                <a:gd name="T28" fmla="*/ 201 w 308"/>
                <a:gd name="T29" fmla="*/ 244 h 337"/>
                <a:gd name="T30" fmla="*/ 218 w 308"/>
                <a:gd name="T31" fmla="*/ 172 h 337"/>
                <a:gd name="T32" fmla="*/ 218 w 308"/>
                <a:gd name="T33" fmla="*/ 0 h 337"/>
                <a:gd name="T34" fmla="*/ 308 w 308"/>
                <a:gd name="T35" fmla="*/ 0 h 337"/>
                <a:gd name="T36" fmla="*/ 308 w 308"/>
                <a:gd name="T37" fmla="*/ 328 h 337"/>
                <a:gd name="T38" fmla="*/ 222 w 308"/>
                <a:gd name="T39" fmla="*/ 3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222" y="328"/>
                  </a:moveTo>
                  <a:cubicBezTo>
                    <a:pt x="222" y="283"/>
                    <a:pt x="222" y="283"/>
                    <a:pt x="222" y="283"/>
                  </a:cubicBezTo>
                  <a:cubicBezTo>
                    <a:pt x="220" y="283"/>
                    <a:pt x="220" y="283"/>
                    <a:pt x="220" y="283"/>
                  </a:cubicBezTo>
                  <a:cubicBezTo>
                    <a:pt x="209" y="302"/>
                    <a:pt x="194" y="315"/>
                    <a:pt x="176" y="324"/>
                  </a:cubicBezTo>
                  <a:cubicBezTo>
                    <a:pt x="158" y="332"/>
                    <a:pt x="139" y="337"/>
                    <a:pt x="120" y="337"/>
                  </a:cubicBezTo>
                  <a:cubicBezTo>
                    <a:pt x="96" y="337"/>
                    <a:pt x="76" y="333"/>
                    <a:pt x="61" y="327"/>
                  </a:cubicBezTo>
                  <a:cubicBezTo>
                    <a:pt x="45" y="321"/>
                    <a:pt x="33" y="312"/>
                    <a:pt x="24" y="300"/>
                  </a:cubicBezTo>
                  <a:cubicBezTo>
                    <a:pt x="15" y="288"/>
                    <a:pt x="9" y="274"/>
                    <a:pt x="5" y="257"/>
                  </a:cubicBezTo>
                  <a:cubicBezTo>
                    <a:pt x="2" y="241"/>
                    <a:pt x="0" y="222"/>
                    <a:pt x="0" y="202"/>
                  </a:cubicBezTo>
                  <a:cubicBezTo>
                    <a:pt x="0" y="0"/>
                    <a:pt x="0" y="0"/>
                    <a:pt x="0" y="0"/>
                  </a:cubicBezTo>
                  <a:cubicBezTo>
                    <a:pt x="90" y="0"/>
                    <a:pt x="90" y="0"/>
                    <a:pt x="90" y="0"/>
                  </a:cubicBezTo>
                  <a:cubicBezTo>
                    <a:pt x="90" y="185"/>
                    <a:pt x="90" y="185"/>
                    <a:pt x="90" y="185"/>
                  </a:cubicBezTo>
                  <a:cubicBezTo>
                    <a:pt x="90" y="213"/>
                    <a:pt x="94" y="233"/>
                    <a:pt x="103" y="246"/>
                  </a:cubicBezTo>
                  <a:cubicBezTo>
                    <a:pt x="111" y="259"/>
                    <a:pt x="126" y="266"/>
                    <a:pt x="148" y="266"/>
                  </a:cubicBezTo>
                  <a:cubicBezTo>
                    <a:pt x="172" y="266"/>
                    <a:pt x="190" y="259"/>
                    <a:pt x="201" y="244"/>
                  </a:cubicBezTo>
                  <a:cubicBezTo>
                    <a:pt x="212" y="230"/>
                    <a:pt x="218" y="206"/>
                    <a:pt x="218" y="172"/>
                  </a:cubicBezTo>
                  <a:cubicBezTo>
                    <a:pt x="218" y="0"/>
                    <a:pt x="218" y="0"/>
                    <a:pt x="218" y="0"/>
                  </a:cubicBezTo>
                  <a:cubicBezTo>
                    <a:pt x="308" y="0"/>
                    <a:pt x="308" y="0"/>
                    <a:pt x="308" y="0"/>
                  </a:cubicBezTo>
                  <a:cubicBezTo>
                    <a:pt x="308" y="328"/>
                    <a:pt x="308" y="328"/>
                    <a:pt x="308" y="328"/>
                  </a:cubicBezTo>
                  <a:lnTo>
                    <a:pt x="222" y="3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7">
              <a:extLst>
                <a:ext uri="{FF2B5EF4-FFF2-40B4-BE49-F238E27FC236}">
                  <a16:creationId xmlns:a16="http://schemas.microsoft.com/office/drawing/2014/main" id="{33551E3B-B69B-404C-81B2-BD23385A3704}"/>
                </a:ext>
              </a:extLst>
            </p:cNvPr>
            <p:cNvSpPr>
              <a:spLocks noGrp="1" noRot="1" noMove="1" noResize="1" noEditPoints="1" noAdjustHandles="1" noChangeArrowheads="1" noChangeShapeType="1"/>
            </p:cNvSpPr>
            <p:nvPr userDrawn="1"/>
          </p:nvSpPr>
          <p:spPr bwMode="auto">
            <a:xfrm>
              <a:off x="1770063" y="4238625"/>
              <a:ext cx="206375" cy="236538"/>
            </a:xfrm>
            <a:custGeom>
              <a:avLst/>
              <a:gdLst>
                <a:gd name="T0" fmla="*/ 92 w 304"/>
                <a:gd name="T1" fmla="*/ 256 h 346"/>
                <a:gd name="T2" fmla="*/ 108 w 304"/>
                <a:gd name="T3" fmla="*/ 273 h 346"/>
                <a:gd name="T4" fmla="*/ 129 w 304"/>
                <a:gd name="T5" fmla="*/ 283 h 346"/>
                <a:gd name="T6" fmla="*/ 155 w 304"/>
                <a:gd name="T7" fmla="*/ 286 h 346"/>
                <a:gd name="T8" fmla="*/ 175 w 304"/>
                <a:gd name="T9" fmla="*/ 284 h 346"/>
                <a:gd name="T10" fmla="*/ 194 w 304"/>
                <a:gd name="T11" fmla="*/ 277 h 346"/>
                <a:gd name="T12" fmla="*/ 209 w 304"/>
                <a:gd name="T13" fmla="*/ 264 h 346"/>
                <a:gd name="T14" fmla="*/ 214 w 304"/>
                <a:gd name="T15" fmla="*/ 244 h 346"/>
                <a:gd name="T16" fmla="*/ 187 w 304"/>
                <a:gd name="T17" fmla="*/ 213 h 346"/>
                <a:gd name="T18" fmla="*/ 112 w 304"/>
                <a:gd name="T19" fmla="*/ 193 h 346"/>
                <a:gd name="T20" fmla="*/ 74 w 304"/>
                <a:gd name="T21" fmla="*/ 183 h 346"/>
                <a:gd name="T22" fmla="*/ 40 w 304"/>
                <a:gd name="T23" fmla="*/ 167 h 346"/>
                <a:gd name="T24" fmla="*/ 17 w 304"/>
                <a:gd name="T25" fmla="*/ 142 h 346"/>
                <a:gd name="T26" fmla="*/ 8 w 304"/>
                <a:gd name="T27" fmla="*/ 106 h 346"/>
                <a:gd name="T28" fmla="*/ 20 w 304"/>
                <a:gd name="T29" fmla="*/ 53 h 346"/>
                <a:gd name="T30" fmla="*/ 53 w 304"/>
                <a:gd name="T31" fmla="*/ 21 h 346"/>
                <a:gd name="T32" fmla="*/ 99 w 304"/>
                <a:gd name="T33" fmla="*/ 5 h 346"/>
                <a:gd name="T34" fmla="*/ 151 w 304"/>
                <a:gd name="T35" fmla="*/ 0 h 346"/>
                <a:gd name="T36" fmla="*/ 203 w 304"/>
                <a:gd name="T37" fmla="*/ 5 h 346"/>
                <a:gd name="T38" fmla="*/ 247 w 304"/>
                <a:gd name="T39" fmla="*/ 22 h 346"/>
                <a:gd name="T40" fmla="*/ 280 w 304"/>
                <a:gd name="T41" fmla="*/ 54 h 346"/>
                <a:gd name="T42" fmla="*/ 296 w 304"/>
                <a:gd name="T43" fmla="*/ 105 h 346"/>
                <a:gd name="T44" fmla="*/ 210 w 304"/>
                <a:gd name="T45" fmla="*/ 105 h 346"/>
                <a:gd name="T46" fmla="*/ 190 w 304"/>
                <a:gd name="T47" fmla="*/ 70 h 346"/>
                <a:gd name="T48" fmla="*/ 148 w 304"/>
                <a:gd name="T49" fmla="*/ 60 h 346"/>
                <a:gd name="T50" fmla="*/ 132 w 304"/>
                <a:gd name="T51" fmla="*/ 61 h 346"/>
                <a:gd name="T52" fmla="*/ 116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9 w 304"/>
                <a:gd name="T67" fmla="*/ 151 h 346"/>
                <a:gd name="T68" fmla="*/ 272 w 304"/>
                <a:gd name="T69" fmla="*/ 167 h 346"/>
                <a:gd name="T70" fmla="*/ 296 w 304"/>
                <a:gd name="T71" fmla="*/ 193 h 346"/>
                <a:gd name="T72" fmla="*/ 304 w 304"/>
                <a:gd name="T73" fmla="*/ 232 h 346"/>
                <a:gd name="T74" fmla="*/ 291 w 304"/>
                <a:gd name="T75" fmla="*/ 286 h 346"/>
                <a:gd name="T76" fmla="*/ 257 w 304"/>
                <a:gd name="T77" fmla="*/ 321 h 346"/>
                <a:gd name="T78" fmla="*/ 209 w 304"/>
                <a:gd name="T79" fmla="*/ 340 h 346"/>
                <a:gd name="T80" fmla="*/ 155 w 304"/>
                <a:gd name="T81" fmla="*/ 346 h 346"/>
                <a:gd name="T82" fmla="*/ 99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8" y="273"/>
                  </a:cubicBezTo>
                  <a:cubicBezTo>
                    <a:pt x="114" y="277"/>
                    <a:pt x="121" y="281"/>
                    <a:pt x="129" y="283"/>
                  </a:cubicBezTo>
                  <a:cubicBezTo>
                    <a:pt x="138" y="285"/>
                    <a:pt x="146" y="286"/>
                    <a:pt x="155" y="286"/>
                  </a:cubicBezTo>
                  <a:cubicBezTo>
                    <a:pt x="162" y="286"/>
                    <a:pt x="168" y="285"/>
                    <a:pt x="175" y="284"/>
                  </a:cubicBezTo>
                  <a:cubicBezTo>
                    <a:pt x="182" y="282"/>
                    <a:pt x="189" y="280"/>
                    <a:pt x="194" y="277"/>
                  </a:cubicBezTo>
                  <a:cubicBezTo>
                    <a:pt x="200" y="273"/>
                    <a:pt x="205" y="269"/>
                    <a:pt x="209" y="264"/>
                  </a:cubicBezTo>
                  <a:cubicBezTo>
                    <a:pt x="212" y="259"/>
                    <a:pt x="214" y="252"/>
                    <a:pt x="214" y="244"/>
                  </a:cubicBezTo>
                  <a:cubicBezTo>
                    <a:pt x="214" y="230"/>
                    <a:pt x="205" y="220"/>
                    <a:pt x="187" y="213"/>
                  </a:cubicBezTo>
                  <a:cubicBezTo>
                    <a:pt x="169" y="207"/>
                    <a:pt x="144" y="200"/>
                    <a:pt x="112" y="193"/>
                  </a:cubicBezTo>
                  <a:cubicBezTo>
                    <a:pt x="99" y="190"/>
                    <a:pt x="86" y="187"/>
                    <a:pt x="74" y="183"/>
                  </a:cubicBezTo>
                  <a:cubicBezTo>
                    <a:pt x="61" y="179"/>
                    <a:pt x="50" y="173"/>
                    <a:pt x="40" y="167"/>
                  </a:cubicBezTo>
                  <a:cubicBezTo>
                    <a:pt x="31" y="160"/>
                    <a:pt x="23" y="152"/>
                    <a:pt x="17" y="142"/>
                  </a:cubicBezTo>
                  <a:cubicBezTo>
                    <a:pt x="11" y="132"/>
                    <a:pt x="8" y="120"/>
                    <a:pt x="8" y="106"/>
                  </a:cubicBezTo>
                  <a:cubicBezTo>
                    <a:pt x="8" y="84"/>
                    <a:pt x="12" y="67"/>
                    <a:pt x="20" y="53"/>
                  </a:cubicBezTo>
                  <a:cubicBezTo>
                    <a:pt x="29" y="40"/>
                    <a:pt x="39" y="29"/>
                    <a:pt x="53" y="21"/>
                  </a:cubicBezTo>
                  <a:cubicBezTo>
                    <a:pt x="67" y="14"/>
                    <a:pt x="82" y="8"/>
                    <a:pt x="99" y="5"/>
                  </a:cubicBezTo>
                  <a:cubicBezTo>
                    <a:pt x="116" y="2"/>
                    <a:pt x="133" y="0"/>
                    <a:pt x="151" y="0"/>
                  </a:cubicBezTo>
                  <a:cubicBezTo>
                    <a:pt x="169" y="0"/>
                    <a:pt x="186" y="2"/>
                    <a:pt x="203" y="5"/>
                  </a:cubicBezTo>
                  <a:cubicBezTo>
                    <a:pt x="219" y="9"/>
                    <a:pt x="234" y="14"/>
                    <a:pt x="247" y="22"/>
                  </a:cubicBezTo>
                  <a:cubicBezTo>
                    <a:pt x="260" y="30"/>
                    <a:pt x="271" y="41"/>
                    <a:pt x="280" y="54"/>
                  </a:cubicBezTo>
                  <a:cubicBezTo>
                    <a:pt x="289" y="68"/>
                    <a:pt x="294" y="85"/>
                    <a:pt x="296" y="105"/>
                  </a:cubicBezTo>
                  <a:cubicBezTo>
                    <a:pt x="210" y="105"/>
                    <a:pt x="210" y="105"/>
                    <a:pt x="210" y="105"/>
                  </a:cubicBezTo>
                  <a:cubicBezTo>
                    <a:pt x="209" y="88"/>
                    <a:pt x="202" y="76"/>
                    <a:pt x="190" y="70"/>
                  </a:cubicBezTo>
                  <a:cubicBezTo>
                    <a:pt x="178" y="64"/>
                    <a:pt x="164" y="60"/>
                    <a:pt x="148" y="60"/>
                  </a:cubicBezTo>
                  <a:cubicBezTo>
                    <a:pt x="143" y="60"/>
                    <a:pt x="138" y="61"/>
                    <a:pt x="132" y="61"/>
                  </a:cubicBezTo>
                  <a:cubicBezTo>
                    <a:pt x="126" y="62"/>
                    <a:pt x="120" y="63"/>
                    <a:pt x="116" y="66"/>
                  </a:cubicBezTo>
                  <a:cubicBezTo>
                    <a:pt x="111" y="68"/>
                    <a:pt x="107" y="71"/>
                    <a:pt x="103" y="75"/>
                  </a:cubicBezTo>
                  <a:cubicBezTo>
                    <a:pt x="100" y="79"/>
                    <a:pt x="98" y="84"/>
                    <a:pt x="98" y="91"/>
                  </a:cubicBezTo>
                  <a:cubicBezTo>
                    <a:pt x="98" y="99"/>
                    <a:pt x="101" y="106"/>
                    <a:pt x="107" y="111"/>
                  </a:cubicBezTo>
                  <a:cubicBezTo>
                    <a:pt x="113" y="116"/>
                    <a:pt x="121" y="120"/>
                    <a:pt x="130" y="123"/>
                  </a:cubicBezTo>
                  <a:cubicBezTo>
                    <a:pt x="140" y="126"/>
                    <a:pt x="151" y="129"/>
                    <a:pt x="163" y="132"/>
                  </a:cubicBezTo>
                  <a:cubicBezTo>
                    <a:pt x="175" y="134"/>
                    <a:pt x="188" y="137"/>
                    <a:pt x="200" y="140"/>
                  </a:cubicBezTo>
                  <a:cubicBezTo>
                    <a:pt x="213" y="143"/>
                    <a:pt x="226" y="146"/>
                    <a:pt x="239" y="151"/>
                  </a:cubicBezTo>
                  <a:cubicBezTo>
                    <a:pt x="251" y="155"/>
                    <a:pt x="262" y="160"/>
                    <a:pt x="272" y="167"/>
                  </a:cubicBezTo>
                  <a:cubicBezTo>
                    <a:pt x="282" y="174"/>
                    <a:pt x="290" y="183"/>
                    <a:pt x="296" y="193"/>
                  </a:cubicBezTo>
                  <a:cubicBezTo>
                    <a:pt x="301" y="204"/>
                    <a:pt x="304" y="217"/>
                    <a:pt x="304" y="232"/>
                  </a:cubicBezTo>
                  <a:cubicBezTo>
                    <a:pt x="304" y="253"/>
                    <a:pt x="300" y="272"/>
                    <a:pt x="291" y="286"/>
                  </a:cubicBezTo>
                  <a:cubicBezTo>
                    <a:pt x="283" y="301"/>
                    <a:pt x="271" y="313"/>
                    <a:pt x="257" y="321"/>
                  </a:cubicBezTo>
                  <a:cubicBezTo>
                    <a:pt x="243" y="330"/>
                    <a:pt x="227" y="337"/>
                    <a:pt x="209" y="340"/>
                  </a:cubicBezTo>
                  <a:cubicBezTo>
                    <a:pt x="192" y="344"/>
                    <a:pt x="173" y="346"/>
                    <a:pt x="155" y="346"/>
                  </a:cubicBezTo>
                  <a:cubicBezTo>
                    <a:pt x="136" y="346"/>
                    <a:pt x="117" y="344"/>
                    <a:pt x="99"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8">
              <a:extLst>
                <a:ext uri="{FF2B5EF4-FFF2-40B4-BE49-F238E27FC236}">
                  <a16:creationId xmlns:a16="http://schemas.microsoft.com/office/drawing/2014/main" id="{CA29777D-3DDB-40B1-A949-832B1B2897DB}"/>
                </a:ext>
              </a:extLst>
            </p:cNvPr>
            <p:cNvSpPr>
              <a:spLocks noGrp="1" noRot="1" noMove="1" noResize="1" noEditPoints="1" noAdjustHandles="1" noChangeArrowheads="1" noChangeShapeType="1"/>
            </p:cNvSpPr>
            <p:nvPr userDrawn="1"/>
          </p:nvSpPr>
          <p:spPr bwMode="auto">
            <a:xfrm>
              <a:off x="2008188" y="4160838"/>
              <a:ext cx="60325" cy="307975"/>
            </a:xfrm>
            <a:custGeom>
              <a:avLst/>
              <a:gdLst>
                <a:gd name="T0" fmla="*/ 0 w 38"/>
                <a:gd name="T1" fmla="*/ 31 h 194"/>
                <a:gd name="T2" fmla="*/ 0 w 38"/>
                <a:gd name="T3" fmla="*/ 0 h 194"/>
                <a:gd name="T4" fmla="*/ 38 w 38"/>
                <a:gd name="T5" fmla="*/ 0 h 194"/>
                <a:gd name="T6" fmla="*/ 38 w 38"/>
                <a:gd name="T7" fmla="*/ 31 h 194"/>
                <a:gd name="T8" fmla="*/ 0 w 38"/>
                <a:gd name="T9" fmla="*/ 31 h 194"/>
                <a:gd name="T10" fmla="*/ 38 w 38"/>
                <a:gd name="T11" fmla="*/ 53 h 194"/>
                <a:gd name="T12" fmla="*/ 38 w 38"/>
                <a:gd name="T13" fmla="*/ 194 h 194"/>
                <a:gd name="T14" fmla="*/ 0 w 38"/>
                <a:gd name="T15" fmla="*/ 194 h 194"/>
                <a:gd name="T16" fmla="*/ 0 w 38"/>
                <a:gd name="T17" fmla="*/ 53 h 194"/>
                <a:gd name="T18" fmla="*/ 38 w 38"/>
                <a:gd name="T19" fmla="*/ 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0" y="31"/>
                  </a:moveTo>
                  <a:lnTo>
                    <a:pt x="0" y="0"/>
                  </a:lnTo>
                  <a:lnTo>
                    <a:pt x="38" y="0"/>
                  </a:lnTo>
                  <a:lnTo>
                    <a:pt x="38" y="31"/>
                  </a:lnTo>
                  <a:lnTo>
                    <a:pt x="0" y="31"/>
                  </a:lnTo>
                  <a:close/>
                  <a:moveTo>
                    <a:pt x="38" y="53"/>
                  </a:moveTo>
                  <a:lnTo>
                    <a:pt x="38" y="194"/>
                  </a:lnTo>
                  <a:lnTo>
                    <a:pt x="0" y="194"/>
                  </a:lnTo>
                  <a:lnTo>
                    <a:pt x="0" y="53"/>
                  </a:lnTo>
                  <a:lnTo>
                    <a:pt x="3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9">
              <a:extLst>
                <a:ext uri="{FF2B5EF4-FFF2-40B4-BE49-F238E27FC236}">
                  <a16:creationId xmlns:a16="http://schemas.microsoft.com/office/drawing/2014/main" id="{DE079AB5-C2C7-4C68-91EA-055CF3721EF4}"/>
                </a:ext>
              </a:extLst>
            </p:cNvPr>
            <p:cNvSpPr>
              <a:spLocks noGrp="1" noRot="1" noMove="1" noResize="1" noEditPoints="1" noAdjustHandles="1" noChangeArrowheads="1" noChangeShapeType="1"/>
            </p:cNvSpPr>
            <p:nvPr userDrawn="1"/>
          </p:nvSpPr>
          <p:spPr bwMode="auto">
            <a:xfrm>
              <a:off x="2109788" y="4238625"/>
              <a:ext cx="209550" cy="230188"/>
            </a:xfrm>
            <a:custGeom>
              <a:avLst/>
              <a:gdLst>
                <a:gd name="T0" fmla="*/ 86 w 308"/>
                <a:gd name="T1" fmla="*/ 9 h 337"/>
                <a:gd name="T2" fmla="*/ 86 w 308"/>
                <a:gd name="T3" fmla="*/ 55 h 337"/>
                <a:gd name="T4" fmla="*/ 88 w 308"/>
                <a:gd name="T5" fmla="*/ 55 h 337"/>
                <a:gd name="T6" fmla="*/ 132 w 308"/>
                <a:gd name="T7" fmla="*/ 13 h 337"/>
                <a:gd name="T8" fmla="*/ 188 w 308"/>
                <a:gd name="T9" fmla="*/ 0 h 337"/>
                <a:gd name="T10" fmla="*/ 248 w 308"/>
                <a:gd name="T11" fmla="*/ 10 h 337"/>
                <a:gd name="T12" fmla="*/ 284 w 308"/>
                <a:gd name="T13" fmla="*/ 37 h 337"/>
                <a:gd name="T14" fmla="*/ 303 w 308"/>
                <a:gd name="T15" fmla="*/ 80 h 337"/>
                <a:gd name="T16" fmla="*/ 308 w 308"/>
                <a:gd name="T17" fmla="*/ 135 h 337"/>
                <a:gd name="T18" fmla="*/ 308 w 308"/>
                <a:gd name="T19" fmla="*/ 337 h 337"/>
                <a:gd name="T20" fmla="*/ 218 w 308"/>
                <a:gd name="T21" fmla="*/ 337 h 337"/>
                <a:gd name="T22" fmla="*/ 218 w 308"/>
                <a:gd name="T23" fmla="*/ 152 h 337"/>
                <a:gd name="T24" fmla="*/ 205 w 308"/>
                <a:gd name="T25" fmla="*/ 91 h 337"/>
                <a:gd name="T26" fmla="*/ 160 w 308"/>
                <a:gd name="T27" fmla="*/ 71 h 337"/>
                <a:gd name="T28" fmla="*/ 107 w 308"/>
                <a:gd name="T29" fmla="*/ 93 h 337"/>
                <a:gd name="T30" fmla="*/ 90 w 308"/>
                <a:gd name="T31" fmla="*/ 165 h 337"/>
                <a:gd name="T32" fmla="*/ 90 w 308"/>
                <a:gd name="T33" fmla="*/ 337 h 337"/>
                <a:gd name="T34" fmla="*/ 0 w 308"/>
                <a:gd name="T35" fmla="*/ 337 h 337"/>
                <a:gd name="T36" fmla="*/ 0 w 308"/>
                <a:gd name="T37" fmla="*/ 9 h 337"/>
                <a:gd name="T38" fmla="*/ 86 w 308"/>
                <a:gd name="T39" fmla="*/ 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86" y="9"/>
                  </a:moveTo>
                  <a:cubicBezTo>
                    <a:pt x="86" y="55"/>
                    <a:pt x="86" y="55"/>
                    <a:pt x="86" y="55"/>
                  </a:cubicBezTo>
                  <a:cubicBezTo>
                    <a:pt x="88" y="55"/>
                    <a:pt x="88" y="55"/>
                    <a:pt x="88" y="55"/>
                  </a:cubicBezTo>
                  <a:cubicBezTo>
                    <a:pt x="99" y="36"/>
                    <a:pt x="114" y="22"/>
                    <a:pt x="132" y="13"/>
                  </a:cubicBezTo>
                  <a:cubicBezTo>
                    <a:pt x="151" y="4"/>
                    <a:pt x="169" y="0"/>
                    <a:pt x="188" y="0"/>
                  </a:cubicBezTo>
                  <a:cubicBezTo>
                    <a:pt x="212" y="0"/>
                    <a:pt x="232" y="3"/>
                    <a:pt x="248" y="10"/>
                  </a:cubicBezTo>
                  <a:cubicBezTo>
                    <a:pt x="263" y="17"/>
                    <a:pt x="275" y="26"/>
                    <a:pt x="284" y="37"/>
                  </a:cubicBezTo>
                  <a:cubicBezTo>
                    <a:pt x="293" y="49"/>
                    <a:pt x="299" y="63"/>
                    <a:pt x="303" y="80"/>
                  </a:cubicBezTo>
                  <a:cubicBezTo>
                    <a:pt x="306" y="97"/>
                    <a:pt x="308" y="115"/>
                    <a:pt x="308" y="135"/>
                  </a:cubicBezTo>
                  <a:cubicBezTo>
                    <a:pt x="308" y="337"/>
                    <a:pt x="308" y="337"/>
                    <a:pt x="308" y="337"/>
                  </a:cubicBezTo>
                  <a:cubicBezTo>
                    <a:pt x="218" y="337"/>
                    <a:pt x="218" y="337"/>
                    <a:pt x="218" y="337"/>
                  </a:cubicBezTo>
                  <a:cubicBezTo>
                    <a:pt x="218" y="152"/>
                    <a:pt x="218" y="152"/>
                    <a:pt x="218" y="152"/>
                  </a:cubicBezTo>
                  <a:cubicBezTo>
                    <a:pt x="218" y="125"/>
                    <a:pt x="214" y="105"/>
                    <a:pt x="205" y="91"/>
                  </a:cubicBezTo>
                  <a:cubicBezTo>
                    <a:pt x="197" y="78"/>
                    <a:pt x="182" y="71"/>
                    <a:pt x="160" y="71"/>
                  </a:cubicBezTo>
                  <a:cubicBezTo>
                    <a:pt x="136" y="71"/>
                    <a:pt x="118" y="79"/>
                    <a:pt x="107" y="93"/>
                  </a:cubicBezTo>
                  <a:cubicBezTo>
                    <a:pt x="96" y="108"/>
                    <a:pt x="90" y="132"/>
                    <a:pt x="90" y="165"/>
                  </a:cubicBezTo>
                  <a:cubicBezTo>
                    <a:pt x="90" y="337"/>
                    <a:pt x="90" y="337"/>
                    <a:pt x="90" y="337"/>
                  </a:cubicBezTo>
                  <a:cubicBezTo>
                    <a:pt x="0" y="337"/>
                    <a:pt x="0" y="337"/>
                    <a:pt x="0" y="337"/>
                  </a:cubicBezTo>
                  <a:cubicBezTo>
                    <a:pt x="0" y="9"/>
                    <a:pt x="0" y="9"/>
                    <a:pt x="0" y="9"/>
                  </a:cubicBezTo>
                  <a:lnTo>
                    <a:pt x="8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0">
              <a:extLst>
                <a:ext uri="{FF2B5EF4-FFF2-40B4-BE49-F238E27FC236}">
                  <a16:creationId xmlns:a16="http://schemas.microsoft.com/office/drawing/2014/main" id="{13824EBB-9A38-4CE9-99A1-2981DA41A39F}"/>
                </a:ext>
              </a:extLst>
            </p:cNvPr>
            <p:cNvSpPr>
              <a:spLocks noGrp="1" noRot="1" noMove="1" noResize="1" noEditPoints="1" noAdjustHandles="1" noChangeArrowheads="1" noChangeShapeType="1"/>
            </p:cNvSpPr>
            <p:nvPr userDrawn="1"/>
          </p:nvSpPr>
          <p:spPr bwMode="auto">
            <a:xfrm>
              <a:off x="2347913" y="4238625"/>
              <a:ext cx="222250" cy="236538"/>
            </a:xfrm>
            <a:custGeom>
              <a:avLst/>
              <a:gdLst>
                <a:gd name="T0" fmla="*/ 112 w 328"/>
                <a:gd name="T1" fmla="*/ 259 h 346"/>
                <a:gd name="T2" fmla="*/ 170 w 328"/>
                <a:gd name="T3" fmla="*/ 278 h 346"/>
                <a:gd name="T4" fmla="*/ 217 w 328"/>
                <a:gd name="T5" fmla="*/ 265 h 346"/>
                <a:gd name="T6" fmla="*/ 241 w 328"/>
                <a:gd name="T7" fmla="*/ 236 h 346"/>
                <a:gd name="T8" fmla="*/ 321 w 328"/>
                <a:gd name="T9" fmla="*/ 236 h 346"/>
                <a:gd name="T10" fmla="*/ 262 w 328"/>
                <a:gd name="T11" fmla="*/ 320 h 346"/>
                <a:gd name="T12" fmla="*/ 167 w 328"/>
                <a:gd name="T13" fmla="*/ 346 h 346"/>
                <a:gd name="T14" fmla="*/ 97 w 328"/>
                <a:gd name="T15" fmla="*/ 333 h 346"/>
                <a:gd name="T16" fmla="*/ 45 w 328"/>
                <a:gd name="T17" fmla="*/ 298 h 346"/>
                <a:gd name="T18" fmla="*/ 11 w 328"/>
                <a:gd name="T19" fmla="*/ 243 h 346"/>
                <a:gd name="T20" fmla="*/ 0 w 328"/>
                <a:gd name="T21" fmla="*/ 173 h 346"/>
                <a:gd name="T22" fmla="*/ 12 w 328"/>
                <a:gd name="T23" fmla="*/ 105 h 346"/>
                <a:gd name="T24" fmla="*/ 46 w 328"/>
                <a:gd name="T25" fmla="*/ 50 h 346"/>
                <a:gd name="T26" fmla="*/ 99 w 328"/>
                <a:gd name="T27" fmla="*/ 13 h 346"/>
                <a:gd name="T28" fmla="*/ 167 w 328"/>
                <a:gd name="T29" fmla="*/ 0 h 346"/>
                <a:gd name="T30" fmla="*/ 240 w 328"/>
                <a:gd name="T31" fmla="*/ 16 h 346"/>
                <a:gd name="T32" fmla="*/ 291 w 328"/>
                <a:gd name="T33" fmla="*/ 60 h 346"/>
                <a:gd name="T34" fmla="*/ 320 w 328"/>
                <a:gd name="T35" fmla="*/ 122 h 346"/>
                <a:gd name="T36" fmla="*/ 327 w 328"/>
                <a:gd name="T37" fmla="*/ 195 h 346"/>
                <a:gd name="T38" fmla="*/ 90 w 328"/>
                <a:gd name="T39" fmla="*/ 195 h 346"/>
                <a:gd name="T40" fmla="*/ 112 w 328"/>
                <a:gd name="T41" fmla="*/ 259 h 346"/>
                <a:gd name="T42" fmla="*/ 214 w 328"/>
                <a:gd name="T43" fmla="*/ 86 h 346"/>
                <a:gd name="T44" fmla="*/ 165 w 328"/>
                <a:gd name="T45" fmla="*/ 68 h 346"/>
                <a:gd name="T46" fmla="*/ 129 w 328"/>
                <a:gd name="T47" fmla="*/ 75 h 346"/>
                <a:gd name="T48" fmla="*/ 106 w 328"/>
                <a:gd name="T49" fmla="*/ 93 h 346"/>
                <a:gd name="T50" fmla="*/ 94 w 328"/>
                <a:gd name="T51" fmla="*/ 116 h 346"/>
                <a:gd name="T52" fmla="*/ 90 w 328"/>
                <a:gd name="T53" fmla="*/ 138 h 346"/>
                <a:gd name="T54" fmla="*/ 236 w 328"/>
                <a:gd name="T55" fmla="*/ 138 h 346"/>
                <a:gd name="T56" fmla="*/ 214 w 328"/>
                <a:gd name="T57" fmla="*/ 8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46">
                  <a:moveTo>
                    <a:pt x="112" y="259"/>
                  </a:moveTo>
                  <a:cubicBezTo>
                    <a:pt x="126" y="272"/>
                    <a:pt x="145" y="278"/>
                    <a:pt x="170" y="278"/>
                  </a:cubicBezTo>
                  <a:cubicBezTo>
                    <a:pt x="189" y="278"/>
                    <a:pt x="204" y="274"/>
                    <a:pt x="217" y="265"/>
                  </a:cubicBezTo>
                  <a:cubicBezTo>
                    <a:pt x="230" y="255"/>
                    <a:pt x="239" y="246"/>
                    <a:pt x="241" y="236"/>
                  </a:cubicBezTo>
                  <a:cubicBezTo>
                    <a:pt x="321" y="236"/>
                    <a:pt x="321" y="236"/>
                    <a:pt x="321" y="236"/>
                  </a:cubicBezTo>
                  <a:cubicBezTo>
                    <a:pt x="308" y="275"/>
                    <a:pt x="289" y="303"/>
                    <a:pt x="262" y="320"/>
                  </a:cubicBezTo>
                  <a:cubicBezTo>
                    <a:pt x="236" y="337"/>
                    <a:pt x="204" y="346"/>
                    <a:pt x="167" y="346"/>
                  </a:cubicBezTo>
                  <a:cubicBezTo>
                    <a:pt x="141" y="346"/>
                    <a:pt x="118" y="341"/>
                    <a:pt x="97" y="333"/>
                  </a:cubicBezTo>
                  <a:cubicBezTo>
                    <a:pt x="77" y="325"/>
                    <a:pt x="59" y="313"/>
                    <a:pt x="45" y="298"/>
                  </a:cubicBezTo>
                  <a:cubicBezTo>
                    <a:pt x="30" y="283"/>
                    <a:pt x="19" y="264"/>
                    <a:pt x="11" y="243"/>
                  </a:cubicBezTo>
                  <a:cubicBezTo>
                    <a:pt x="3" y="222"/>
                    <a:pt x="0" y="199"/>
                    <a:pt x="0" y="173"/>
                  </a:cubicBezTo>
                  <a:cubicBezTo>
                    <a:pt x="0" y="149"/>
                    <a:pt x="4" y="126"/>
                    <a:pt x="12" y="105"/>
                  </a:cubicBezTo>
                  <a:cubicBezTo>
                    <a:pt x="20" y="84"/>
                    <a:pt x="31" y="65"/>
                    <a:pt x="46" y="50"/>
                  </a:cubicBezTo>
                  <a:cubicBezTo>
                    <a:pt x="61" y="35"/>
                    <a:pt x="78" y="22"/>
                    <a:pt x="99" y="13"/>
                  </a:cubicBezTo>
                  <a:cubicBezTo>
                    <a:pt x="119" y="5"/>
                    <a:pt x="142" y="0"/>
                    <a:pt x="167" y="0"/>
                  </a:cubicBezTo>
                  <a:cubicBezTo>
                    <a:pt x="195" y="0"/>
                    <a:pt x="219" y="6"/>
                    <a:pt x="240" y="16"/>
                  </a:cubicBezTo>
                  <a:cubicBezTo>
                    <a:pt x="261" y="27"/>
                    <a:pt x="278" y="42"/>
                    <a:pt x="291" y="60"/>
                  </a:cubicBezTo>
                  <a:cubicBezTo>
                    <a:pt x="305" y="78"/>
                    <a:pt x="314" y="99"/>
                    <a:pt x="320" y="122"/>
                  </a:cubicBezTo>
                  <a:cubicBezTo>
                    <a:pt x="326" y="145"/>
                    <a:pt x="328" y="170"/>
                    <a:pt x="327" y="195"/>
                  </a:cubicBezTo>
                  <a:cubicBezTo>
                    <a:pt x="90" y="195"/>
                    <a:pt x="90" y="195"/>
                    <a:pt x="90" y="195"/>
                  </a:cubicBezTo>
                  <a:cubicBezTo>
                    <a:pt x="91" y="224"/>
                    <a:pt x="98" y="245"/>
                    <a:pt x="112" y="259"/>
                  </a:cubicBezTo>
                  <a:close/>
                  <a:moveTo>
                    <a:pt x="214" y="86"/>
                  </a:moveTo>
                  <a:cubicBezTo>
                    <a:pt x="203" y="74"/>
                    <a:pt x="187" y="68"/>
                    <a:pt x="165" y="68"/>
                  </a:cubicBezTo>
                  <a:cubicBezTo>
                    <a:pt x="150" y="68"/>
                    <a:pt x="138" y="71"/>
                    <a:pt x="129" y="75"/>
                  </a:cubicBezTo>
                  <a:cubicBezTo>
                    <a:pt x="119" y="80"/>
                    <a:pt x="112" y="86"/>
                    <a:pt x="106" y="93"/>
                  </a:cubicBezTo>
                  <a:cubicBezTo>
                    <a:pt x="100" y="101"/>
                    <a:pt x="96" y="108"/>
                    <a:pt x="94" y="116"/>
                  </a:cubicBezTo>
                  <a:cubicBezTo>
                    <a:pt x="92" y="124"/>
                    <a:pt x="90" y="132"/>
                    <a:pt x="90" y="138"/>
                  </a:cubicBezTo>
                  <a:cubicBezTo>
                    <a:pt x="236" y="138"/>
                    <a:pt x="236" y="138"/>
                    <a:pt x="236" y="138"/>
                  </a:cubicBezTo>
                  <a:cubicBezTo>
                    <a:pt x="232" y="115"/>
                    <a:pt x="225" y="98"/>
                    <a:pt x="214"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1">
              <a:extLst>
                <a:ext uri="{FF2B5EF4-FFF2-40B4-BE49-F238E27FC236}">
                  <a16:creationId xmlns:a16="http://schemas.microsoft.com/office/drawing/2014/main" id="{E1FB89B6-10AC-42EB-B7F3-14C6F4A6879F}"/>
                </a:ext>
              </a:extLst>
            </p:cNvPr>
            <p:cNvSpPr>
              <a:spLocks noGrp="1" noRot="1" noMove="1" noResize="1" noEditPoints="1" noAdjustHandles="1" noChangeArrowheads="1" noChangeShapeType="1"/>
            </p:cNvSpPr>
            <p:nvPr userDrawn="1"/>
          </p:nvSpPr>
          <p:spPr bwMode="auto">
            <a:xfrm>
              <a:off x="2586038"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10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10" y="105"/>
                    <a:pt x="210" y="105"/>
                    <a:pt x="210"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3"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2">
              <a:extLst>
                <a:ext uri="{FF2B5EF4-FFF2-40B4-BE49-F238E27FC236}">
                  <a16:creationId xmlns:a16="http://schemas.microsoft.com/office/drawing/2014/main" id="{3E6B9B1D-1721-49CD-9807-AB8E27D7AA9B}"/>
                </a:ext>
              </a:extLst>
            </p:cNvPr>
            <p:cNvSpPr>
              <a:spLocks noGrp="1" noRot="1" noMove="1" noResize="1" noEditPoints="1" noAdjustHandles="1" noChangeArrowheads="1" noChangeShapeType="1"/>
            </p:cNvSpPr>
            <p:nvPr userDrawn="1"/>
          </p:nvSpPr>
          <p:spPr bwMode="auto">
            <a:xfrm>
              <a:off x="2811463"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09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2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09" y="105"/>
                    <a:pt x="209" y="105"/>
                    <a:pt x="209"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2"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Rectangle 13">
              <a:extLst>
                <a:ext uri="{FF2B5EF4-FFF2-40B4-BE49-F238E27FC236}">
                  <a16:creationId xmlns:a16="http://schemas.microsoft.com/office/drawing/2014/main" id="{3BF6698F-25C6-4D98-8BD0-8EE77A647FF2}"/>
                </a:ext>
              </a:extLst>
            </p:cNvPr>
            <p:cNvSpPr>
              <a:spLocks noGrp="1" noRot="1" noMove="1" noResize="1" noEditPoints="1" noAdjustHandles="1" noChangeArrowheads="1" noChangeShapeType="1"/>
            </p:cNvSpPr>
            <p:nvPr userDrawn="1"/>
          </p:nvSpPr>
          <p:spPr bwMode="auto">
            <a:xfrm>
              <a:off x="569913" y="4057650"/>
              <a:ext cx="514350" cy="514350"/>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4">
              <a:extLst>
                <a:ext uri="{FF2B5EF4-FFF2-40B4-BE49-F238E27FC236}">
                  <a16:creationId xmlns:a16="http://schemas.microsoft.com/office/drawing/2014/main" id="{56E33B80-270E-429D-8746-588F411AF64A}"/>
                </a:ext>
              </a:extLst>
            </p:cNvPr>
            <p:cNvSpPr>
              <a:spLocks noGrp="1" noRot="1" noMove="1" noResize="1" noEditPoints="1" noAdjustHandles="1" noChangeArrowheads="1" noChangeShapeType="1"/>
            </p:cNvSpPr>
            <p:nvPr userDrawn="1"/>
          </p:nvSpPr>
          <p:spPr bwMode="auto">
            <a:xfrm>
              <a:off x="727076" y="4454525"/>
              <a:ext cx="63500" cy="74613"/>
            </a:xfrm>
            <a:custGeom>
              <a:avLst/>
              <a:gdLst>
                <a:gd name="T0" fmla="*/ 66 w 93"/>
                <a:gd name="T1" fmla="*/ 98 h 109"/>
                <a:gd name="T2" fmla="*/ 31 w 93"/>
                <a:gd name="T3" fmla="*/ 109 h 109"/>
                <a:gd name="T4" fmla="*/ 0 w 93"/>
                <a:gd name="T5" fmla="*/ 78 h 109"/>
                <a:gd name="T6" fmla="*/ 66 w 93"/>
                <a:gd name="T7" fmla="*/ 37 h 109"/>
                <a:gd name="T8" fmla="*/ 66 w 93"/>
                <a:gd name="T9" fmla="*/ 31 h 109"/>
                <a:gd name="T10" fmla="*/ 50 w 93"/>
                <a:gd name="T11" fmla="*/ 19 h 109"/>
                <a:gd name="T12" fmla="*/ 24 w 93"/>
                <a:gd name="T13" fmla="*/ 31 h 109"/>
                <a:gd name="T14" fmla="*/ 5 w 93"/>
                <a:gd name="T15" fmla="*/ 21 h 109"/>
                <a:gd name="T16" fmla="*/ 50 w 93"/>
                <a:gd name="T17" fmla="*/ 0 h 109"/>
                <a:gd name="T18" fmla="*/ 93 w 93"/>
                <a:gd name="T19" fmla="*/ 31 h 109"/>
                <a:gd name="T20" fmla="*/ 93 w 93"/>
                <a:gd name="T21" fmla="*/ 108 h 109"/>
                <a:gd name="T22" fmla="*/ 68 w 93"/>
                <a:gd name="T23" fmla="*/ 108 h 109"/>
                <a:gd name="T24" fmla="*/ 66 w 93"/>
                <a:gd name="T25" fmla="*/ 98 h 109"/>
                <a:gd name="T26" fmla="*/ 27 w 93"/>
                <a:gd name="T27" fmla="*/ 76 h 109"/>
                <a:gd name="T28" fmla="*/ 40 w 93"/>
                <a:gd name="T29" fmla="*/ 90 h 109"/>
                <a:gd name="T30" fmla="*/ 65 w 93"/>
                <a:gd name="T31" fmla="*/ 79 h 109"/>
                <a:gd name="T32" fmla="*/ 65 w 93"/>
                <a:gd name="T33" fmla="*/ 54 h 109"/>
                <a:gd name="T34" fmla="*/ 27 w 93"/>
                <a:gd name="T35"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8"/>
                  </a:moveTo>
                  <a:cubicBezTo>
                    <a:pt x="55" y="105"/>
                    <a:pt x="44" y="109"/>
                    <a:pt x="31" y="109"/>
                  </a:cubicBezTo>
                  <a:cubicBezTo>
                    <a:pt x="11" y="109"/>
                    <a:pt x="0" y="96"/>
                    <a:pt x="0" y="78"/>
                  </a:cubicBezTo>
                  <a:cubicBezTo>
                    <a:pt x="0" y="55"/>
                    <a:pt x="21" y="42"/>
                    <a:pt x="66" y="37"/>
                  </a:cubicBezTo>
                  <a:cubicBezTo>
                    <a:pt x="66" y="31"/>
                    <a:pt x="66" y="31"/>
                    <a:pt x="66" y="31"/>
                  </a:cubicBezTo>
                  <a:cubicBezTo>
                    <a:pt x="66" y="24"/>
                    <a:pt x="60" y="19"/>
                    <a:pt x="50" y="19"/>
                  </a:cubicBezTo>
                  <a:cubicBezTo>
                    <a:pt x="39" y="19"/>
                    <a:pt x="30" y="24"/>
                    <a:pt x="24" y="31"/>
                  </a:cubicBezTo>
                  <a:cubicBezTo>
                    <a:pt x="5" y="21"/>
                    <a:pt x="5" y="21"/>
                    <a:pt x="5" y="21"/>
                  </a:cubicBezTo>
                  <a:cubicBezTo>
                    <a:pt x="15" y="7"/>
                    <a:pt x="30" y="0"/>
                    <a:pt x="50" y="0"/>
                  </a:cubicBezTo>
                  <a:cubicBezTo>
                    <a:pt x="77" y="0"/>
                    <a:pt x="93" y="12"/>
                    <a:pt x="93" y="31"/>
                  </a:cubicBezTo>
                  <a:cubicBezTo>
                    <a:pt x="93" y="31"/>
                    <a:pt x="93" y="107"/>
                    <a:pt x="93" y="108"/>
                  </a:cubicBezTo>
                  <a:cubicBezTo>
                    <a:pt x="68" y="108"/>
                    <a:pt x="68" y="108"/>
                    <a:pt x="68" y="108"/>
                  </a:cubicBezTo>
                  <a:lnTo>
                    <a:pt x="66" y="98"/>
                  </a:lnTo>
                  <a:close/>
                  <a:moveTo>
                    <a:pt x="27" y="76"/>
                  </a:moveTo>
                  <a:cubicBezTo>
                    <a:pt x="27" y="83"/>
                    <a:pt x="32" y="90"/>
                    <a:pt x="40" y="90"/>
                  </a:cubicBezTo>
                  <a:cubicBezTo>
                    <a:pt x="48" y="90"/>
                    <a:pt x="57" y="86"/>
                    <a:pt x="65" y="79"/>
                  </a:cubicBezTo>
                  <a:cubicBezTo>
                    <a:pt x="65" y="54"/>
                    <a:pt x="65" y="54"/>
                    <a:pt x="65" y="54"/>
                  </a:cubicBezTo>
                  <a:cubicBezTo>
                    <a:pt x="39" y="57"/>
                    <a:pt x="27" y="64"/>
                    <a:pt x="27"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5">
              <a:extLst>
                <a:ext uri="{FF2B5EF4-FFF2-40B4-BE49-F238E27FC236}">
                  <a16:creationId xmlns:a16="http://schemas.microsoft.com/office/drawing/2014/main" id="{8395EA3D-C719-4A3F-A131-4125CAAF790C}"/>
                </a:ext>
              </a:extLst>
            </p:cNvPr>
            <p:cNvSpPr>
              <a:spLocks noGrp="1" noRot="1" noMove="1" noResize="1" noEditPoints="1" noAdjustHandles="1" noChangeArrowheads="1" noChangeShapeType="1"/>
            </p:cNvSpPr>
            <p:nvPr userDrawn="1"/>
          </p:nvSpPr>
          <p:spPr bwMode="auto">
            <a:xfrm>
              <a:off x="806451" y="4454525"/>
              <a:ext cx="63500" cy="73025"/>
            </a:xfrm>
            <a:custGeom>
              <a:avLst/>
              <a:gdLst>
                <a:gd name="T0" fmla="*/ 0 w 94"/>
                <a:gd name="T1" fmla="*/ 5 h 107"/>
                <a:gd name="T2" fmla="*/ 23 w 94"/>
                <a:gd name="T3" fmla="*/ 2 h 107"/>
                <a:gd name="T4" fmla="*/ 25 w 94"/>
                <a:gd name="T5" fmla="*/ 14 h 107"/>
                <a:gd name="T6" fmla="*/ 61 w 94"/>
                <a:gd name="T7" fmla="*/ 0 h 107"/>
                <a:gd name="T8" fmla="*/ 94 w 94"/>
                <a:gd name="T9" fmla="*/ 34 h 107"/>
                <a:gd name="T10" fmla="*/ 94 w 94"/>
                <a:gd name="T11" fmla="*/ 107 h 107"/>
                <a:gd name="T12" fmla="*/ 66 w 94"/>
                <a:gd name="T13" fmla="*/ 107 h 107"/>
                <a:gd name="T14" fmla="*/ 66 w 94"/>
                <a:gd name="T15" fmla="*/ 39 h 107"/>
                <a:gd name="T16" fmla="*/ 53 w 94"/>
                <a:gd name="T17" fmla="*/ 20 h 107"/>
                <a:gd name="T18" fmla="*/ 27 w 94"/>
                <a:gd name="T19" fmla="*/ 32 h 107"/>
                <a:gd name="T20" fmla="*/ 27 w 94"/>
                <a:gd name="T21" fmla="*/ 107 h 107"/>
                <a:gd name="T22" fmla="*/ 0 w 94"/>
                <a:gd name="T23" fmla="*/ 107 h 107"/>
                <a:gd name="T24" fmla="*/ 0 w 94"/>
                <a:gd name="T25"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7">
                  <a:moveTo>
                    <a:pt x="0" y="5"/>
                  </a:moveTo>
                  <a:cubicBezTo>
                    <a:pt x="23" y="2"/>
                    <a:pt x="23" y="2"/>
                    <a:pt x="23" y="2"/>
                  </a:cubicBezTo>
                  <a:cubicBezTo>
                    <a:pt x="25" y="14"/>
                    <a:pt x="25" y="14"/>
                    <a:pt x="25" y="14"/>
                  </a:cubicBezTo>
                  <a:cubicBezTo>
                    <a:pt x="38" y="5"/>
                    <a:pt x="48" y="0"/>
                    <a:pt x="61" y="0"/>
                  </a:cubicBezTo>
                  <a:cubicBezTo>
                    <a:pt x="83" y="0"/>
                    <a:pt x="94" y="11"/>
                    <a:pt x="94" y="34"/>
                  </a:cubicBezTo>
                  <a:cubicBezTo>
                    <a:pt x="94" y="107"/>
                    <a:pt x="94" y="107"/>
                    <a:pt x="94" y="107"/>
                  </a:cubicBezTo>
                  <a:cubicBezTo>
                    <a:pt x="66" y="107"/>
                    <a:pt x="66" y="107"/>
                    <a:pt x="66" y="107"/>
                  </a:cubicBezTo>
                  <a:cubicBezTo>
                    <a:pt x="66" y="39"/>
                    <a:pt x="66" y="39"/>
                    <a:pt x="66" y="39"/>
                  </a:cubicBezTo>
                  <a:cubicBezTo>
                    <a:pt x="66" y="26"/>
                    <a:pt x="63" y="20"/>
                    <a:pt x="53" y="20"/>
                  </a:cubicBezTo>
                  <a:cubicBezTo>
                    <a:pt x="45" y="20"/>
                    <a:pt x="37" y="24"/>
                    <a:pt x="27" y="32"/>
                  </a:cubicBezTo>
                  <a:cubicBezTo>
                    <a:pt x="27" y="107"/>
                    <a:pt x="27" y="107"/>
                    <a:pt x="27" y="107"/>
                  </a:cubicBezTo>
                  <a:cubicBezTo>
                    <a:pt x="0" y="107"/>
                    <a:pt x="0" y="107"/>
                    <a:pt x="0" y="107"/>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6">
              <a:extLst>
                <a:ext uri="{FF2B5EF4-FFF2-40B4-BE49-F238E27FC236}">
                  <a16:creationId xmlns:a16="http://schemas.microsoft.com/office/drawing/2014/main" id="{2F535571-531A-419E-B5CF-90E57D409260}"/>
                </a:ext>
              </a:extLst>
            </p:cNvPr>
            <p:cNvSpPr>
              <a:spLocks noGrp="1" noRot="1" noMove="1" noResize="1" noEditPoints="1" noAdjustHandles="1" noChangeArrowheads="1" noChangeShapeType="1"/>
            </p:cNvSpPr>
            <p:nvPr userDrawn="1"/>
          </p:nvSpPr>
          <p:spPr bwMode="auto">
            <a:xfrm>
              <a:off x="960438" y="4454525"/>
              <a:ext cx="66675" cy="74613"/>
            </a:xfrm>
            <a:custGeom>
              <a:avLst/>
              <a:gdLst>
                <a:gd name="T0" fmla="*/ 49 w 97"/>
                <a:gd name="T1" fmla="*/ 109 h 109"/>
                <a:gd name="T2" fmla="*/ 0 w 97"/>
                <a:gd name="T3" fmla="*/ 55 h 109"/>
                <a:gd name="T4" fmla="*/ 49 w 97"/>
                <a:gd name="T5" fmla="*/ 0 h 109"/>
                <a:gd name="T6" fmla="*/ 97 w 97"/>
                <a:gd name="T7" fmla="*/ 54 h 109"/>
                <a:gd name="T8" fmla="*/ 97 w 97"/>
                <a:gd name="T9" fmla="*/ 59 h 109"/>
                <a:gd name="T10" fmla="*/ 27 w 97"/>
                <a:gd name="T11" fmla="*/ 59 h 109"/>
                <a:gd name="T12" fmla="*/ 52 w 97"/>
                <a:gd name="T13" fmla="*/ 89 h 109"/>
                <a:gd name="T14" fmla="*/ 76 w 97"/>
                <a:gd name="T15" fmla="*/ 75 h 109"/>
                <a:gd name="T16" fmla="*/ 96 w 97"/>
                <a:gd name="T17" fmla="*/ 87 h 109"/>
                <a:gd name="T18" fmla="*/ 49 w 97"/>
                <a:gd name="T19" fmla="*/ 109 h 109"/>
                <a:gd name="T20" fmla="*/ 70 w 97"/>
                <a:gd name="T21" fmla="*/ 41 h 109"/>
                <a:gd name="T22" fmla="*/ 49 w 97"/>
                <a:gd name="T23" fmla="*/ 19 h 109"/>
                <a:gd name="T24" fmla="*/ 28 w 97"/>
                <a:gd name="T25" fmla="*/ 41 h 109"/>
                <a:gd name="T26" fmla="*/ 70 w 97"/>
                <a:gd name="T27"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9">
                  <a:moveTo>
                    <a:pt x="49" y="109"/>
                  </a:moveTo>
                  <a:cubicBezTo>
                    <a:pt x="18" y="109"/>
                    <a:pt x="0" y="90"/>
                    <a:pt x="0" y="55"/>
                  </a:cubicBezTo>
                  <a:cubicBezTo>
                    <a:pt x="0" y="20"/>
                    <a:pt x="19" y="0"/>
                    <a:pt x="49" y="0"/>
                  </a:cubicBezTo>
                  <a:cubicBezTo>
                    <a:pt x="79" y="0"/>
                    <a:pt x="97" y="19"/>
                    <a:pt x="97" y="54"/>
                  </a:cubicBezTo>
                  <a:cubicBezTo>
                    <a:pt x="97" y="55"/>
                    <a:pt x="97" y="57"/>
                    <a:pt x="97" y="59"/>
                  </a:cubicBezTo>
                  <a:cubicBezTo>
                    <a:pt x="27" y="59"/>
                    <a:pt x="27" y="59"/>
                    <a:pt x="27" y="59"/>
                  </a:cubicBezTo>
                  <a:cubicBezTo>
                    <a:pt x="27" y="79"/>
                    <a:pt x="36" y="89"/>
                    <a:pt x="52" y="89"/>
                  </a:cubicBezTo>
                  <a:cubicBezTo>
                    <a:pt x="62" y="89"/>
                    <a:pt x="69" y="85"/>
                    <a:pt x="76" y="75"/>
                  </a:cubicBezTo>
                  <a:cubicBezTo>
                    <a:pt x="96" y="87"/>
                    <a:pt x="96" y="87"/>
                    <a:pt x="96" y="87"/>
                  </a:cubicBezTo>
                  <a:cubicBezTo>
                    <a:pt x="87" y="102"/>
                    <a:pt x="71" y="109"/>
                    <a:pt x="49" y="109"/>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7">
              <a:extLst>
                <a:ext uri="{FF2B5EF4-FFF2-40B4-BE49-F238E27FC236}">
                  <a16:creationId xmlns:a16="http://schemas.microsoft.com/office/drawing/2014/main" id="{ABAC7ED4-1A0E-41AD-ADE8-8AC89F3CA83B}"/>
                </a:ext>
              </a:extLst>
            </p:cNvPr>
            <p:cNvSpPr>
              <a:spLocks noGrp="1" noRot="1" noMove="1" noResize="1" noEditPoints="1" noAdjustHandles="1" noChangeArrowheads="1" noChangeShapeType="1"/>
            </p:cNvSpPr>
            <p:nvPr userDrawn="1"/>
          </p:nvSpPr>
          <p:spPr bwMode="auto">
            <a:xfrm>
              <a:off x="598488" y="4454525"/>
              <a:ext cx="69850" cy="762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80" y="0"/>
                    <a:pt x="104" y="17"/>
                    <a:pt x="104" y="55"/>
                  </a:cubicBezTo>
                  <a:cubicBezTo>
                    <a:pt x="104" y="93"/>
                    <a:pt x="80" y="111"/>
                    <a:pt x="52" y="111"/>
                  </a:cubicBezTo>
                  <a:close/>
                  <a:moveTo>
                    <a:pt x="52" y="23"/>
                  </a:moveTo>
                  <a:cubicBezTo>
                    <a:pt x="32" y="23"/>
                    <a:pt x="28" y="42"/>
                    <a:pt x="28" y="55"/>
                  </a:cubicBezTo>
                  <a:cubicBezTo>
                    <a:pt x="28" y="69"/>
                    <a:pt x="32"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8">
              <a:extLst>
                <a:ext uri="{FF2B5EF4-FFF2-40B4-BE49-F238E27FC236}">
                  <a16:creationId xmlns:a16="http://schemas.microsoft.com/office/drawing/2014/main" id="{8B414238-7310-458E-9C15-9BD135B12B57}"/>
                </a:ext>
              </a:extLst>
            </p:cNvPr>
            <p:cNvSpPr>
              <a:spLocks noGrp="1" noRot="1" noMove="1" noResize="1" noEditPoints="1" noAdjustHandles="1" noChangeArrowheads="1" noChangeShapeType="1"/>
            </p:cNvSpPr>
            <p:nvPr userDrawn="1"/>
          </p:nvSpPr>
          <p:spPr bwMode="auto">
            <a:xfrm>
              <a:off x="681038" y="4454525"/>
              <a:ext cx="41275" cy="74613"/>
            </a:xfrm>
            <a:custGeom>
              <a:avLst/>
              <a:gdLst>
                <a:gd name="T0" fmla="*/ 0 w 59"/>
                <a:gd name="T1" fmla="*/ 2 h 108"/>
                <a:gd name="T2" fmla="*/ 27 w 59"/>
                <a:gd name="T3" fmla="*/ 2 h 108"/>
                <a:gd name="T4" fmla="*/ 27 w 59"/>
                <a:gd name="T5" fmla="*/ 15 h 108"/>
                <a:gd name="T6" fmla="*/ 56 w 59"/>
                <a:gd name="T7" fmla="*/ 0 h 108"/>
                <a:gd name="T8" fmla="*/ 59 w 59"/>
                <a:gd name="T9" fmla="*/ 0 h 108"/>
                <a:gd name="T10" fmla="*/ 59 w 59"/>
                <a:gd name="T11" fmla="*/ 26 h 108"/>
                <a:gd name="T12" fmla="*/ 58 w 59"/>
                <a:gd name="T13" fmla="*/ 26 h 108"/>
                <a:gd name="T14" fmla="*/ 29 w 59"/>
                <a:gd name="T15" fmla="*/ 38 h 108"/>
                <a:gd name="T16" fmla="*/ 29 w 59"/>
                <a:gd name="T17" fmla="*/ 108 h 108"/>
                <a:gd name="T18" fmla="*/ 0 w 59"/>
                <a:gd name="T19" fmla="*/ 108 h 108"/>
                <a:gd name="T20" fmla="*/ 0 w 59"/>
                <a:gd name="T2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2"/>
                  </a:moveTo>
                  <a:cubicBezTo>
                    <a:pt x="27" y="2"/>
                    <a:pt x="27" y="2"/>
                    <a:pt x="27" y="2"/>
                  </a:cubicBezTo>
                  <a:cubicBezTo>
                    <a:pt x="27" y="15"/>
                    <a:pt x="27" y="15"/>
                    <a:pt x="27" y="15"/>
                  </a:cubicBezTo>
                  <a:cubicBezTo>
                    <a:pt x="32" y="8"/>
                    <a:pt x="44" y="0"/>
                    <a:pt x="56" y="0"/>
                  </a:cubicBezTo>
                  <a:cubicBezTo>
                    <a:pt x="57" y="0"/>
                    <a:pt x="58" y="0"/>
                    <a:pt x="59" y="0"/>
                  </a:cubicBezTo>
                  <a:cubicBezTo>
                    <a:pt x="59" y="26"/>
                    <a:pt x="59" y="26"/>
                    <a:pt x="59" y="26"/>
                  </a:cubicBezTo>
                  <a:cubicBezTo>
                    <a:pt x="59" y="26"/>
                    <a:pt x="58" y="26"/>
                    <a:pt x="58" y="26"/>
                  </a:cubicBezTo>
                  <a:cubicBezTo>
                    <a:pt x="46" y="26"/>
                    <a:pt x="33" y="28"/>
                    <a:pt x="29" y="38"/>
                  </a:cubicBezTo>
                  <a:cubicBezTo>
                    <a:pt x="29" y="108"/>
                    <a:pt x="29" y="108"/>
                    <a:pt x="29" y="108"/>
                  </a:cubicBezTo>
                  <a:cubicBezTo>
                    <a:pt x="0" y="108"/>
                    <a:pt x="0" y="108"/>
                    <a:pt x="0" y="108"/>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9">
              <a:extLst>
                <a:ext uri="{FF2B5EF4-FFF2-40B4-BE49-F238E27FC236}">
                  <a16:creationId xmlns:a16="http://schemas.microsoft.com/office/drawing/2014/main" id="{B156E558-F03B-4BE9-A819-A10409A46BCC}"/>
                </a:ext>
              </a:extLst>
            </p:cNvPr>
            <p:cNvSpPr>
              <a:spLocks noGrp="1" noRot="1" noMove="1" noResize="1" noEditPoints="1" noAdjustHandles="1" noChangeArrowheads="1" noChangeShapeType="1"/>
            </p:cNvSpPr>
            <p:nvPr userDrawn="1"/>
          </p:nvSpPr>
          <p:spPr bwMode="auto">
            <a:xfrm>
              <a:off x="882651" y="4454525"/>
              <a:ext cx="66675" cy="101600"/>
            </a:xfrm>
            <a:custGeom>
              <a:avLst/>
              <a:gdLst>
                <a:gd name="T0" fmla="*/ 49 w 98"/>
                <a:gd name="T1" fmla="*/ 85 h 149"/>
                <a:gd name="T2" fmla="*/ 72 w 98"/>
                <a:gd name="T3" fmla="*/ 49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8 h 149"/>
                <a:gd name="T16" fmla="*/ 3 w 98"/>
                <a:gd name="T17" fmla="*/ 122 h 149"/>
                <a:gd name="T18" fmla="*/ 30 w 98"/>
                <a:gd name="T19" fmla="*/ 118 h 149"/>
                <a:gd name="T20" fmla="*/ 50 w 98"/>
                <a:gd name="T21" fmla="*/ 128 h 149"/>
                <a:gd name="T22" fmla="*/ 71 w 98"/>
                <a:gd name="T23" fmla="*/ 105 h 149"/>
                <a:gd name="T24" fmla="*/ 71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3"/>
                    <a:pt x="72" y="49"/>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8"/>
                  </a:cubicBezTo>
                  <a:cubicBezTo>
                    <a:pt x="26" y="149"/>
                    <a:pt x="7" y="140"/>
                    <a:pt x="3" y="122"/>
                  </a:cubicBezTo>
                  <a:cubicBezTo>
                    <a:pt x="30" y="118"/>
                    <a:pt x="30" y="118"/>
                    <a:pt x="30" y="118"/>
                  </a:cubicBezTo>
                  <a:cubicBezTo>
                    <a:pt x="32" y="123"/>
                    <a:pt x="35" y="128"/>
                    <a:pt x="50" y="128"/>
                  </a:cubicBezTo>
                  <a:cubicBezTo>
                    <a:pt x="65" y="128"/>
                    <a:pt x="71" y="121"/>
                    <a:pt x="71" y="105"/>
                  </a:cubicBezTo>
                  <a:cubicBezTo>
                    <a:pt x="71" y="93"/>
                    <a:pt x="71" y="93"/>
                    <a:pt x="71"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0">
              <a:extLst>
                <a:ext uri="{FF2B5EF4-FFF2-40B4-BE49-F238E27FC236}">
                  <a16:creationId xmlns:a16="http://schemas.microsoft.com/office/drawing/2014/main" id="{8AD2F3D5-B988-4CEC-91D2-17A637185159}"/>
                </a:ext>
              </a:extLst>
            </p:cNvPr>
            <p:cNvSpPr>
              <a:spLocks noGrp="1" noRot="1" noMove="1" noResize="1" noEditPoints="1" noAdjustHandles="1" noChangeArrowheads="1" noChangeShapeType="1"/>
            </p:cNvSpPr>
            <p:nvPr userDrawn="1"/>
          </p:nvSpPr>
          <p:spPr bwMode="auto">
            <a:xfrm>
              <a:off x="1016001" y="4429125"/>
              <a:ext cx="49213" cy="23813"/>
            </a:xfrm>
            <a:custGeom>
              <a:avLst/>
              <a:gdLst>
                <a:gd name="T0" fmla="*/ 12 w 31"/>
                <a:gd name="T1" fmla="*/ 2 h 15"/>
                <a:gd name="T2" fmla="*/ 7 w 31"/>
                <a:gd name="T3" fmla="*/ 2 h 15"/>
                <a:gd name="T4" fmla="*/ 7 w 31"/>
                <a:gd name="T5" fmla="*/ 15 h 15"/>
                <a:gd name="T6" fmla="*/ 5 w 31"/>
                <a:gd name="T7" fmla="*/ 15 h 15"/>
                <a:gd name="T8" fmla="*/ 5 w 31"/>
                <a:gd name="T9" fmla="*/ 2 h 15"/>
                <a:gd name="T10" fmla="*/ 0 w 31"/>
                <a:gd name="T11" fmla="*/ 2 h 15"/>
                <a:gd name="T12" fmla="*/ 0 w 31"/>
                <a:gd name="T13" fmla="*/ 0 h 15"/>
                <a:gd name="T14" fmla="*/ 12 w 31"/>
                <a:gd name="T15" fmla="*/ 0 h 15"/>
                <a:gd name="T16" fmla="*/ 12 w 31"/>
                <a:gd name="T17" fmla="*/ 2 h 15"/>
                <a:gd name="T18" fmla="*/ 31 w 31"/>
                <a:gd name="T19" fmla="*/ 15 h 15"/>
                <a:gd name="T20" fmla="*/ 29 w 31"/>
                <a:gd name="T21" fmla="*/ 15 h 15"/>
                <a:gd name="T22" fmla="*/ 29 w 31"/>
                <a:gd name="T23" fmla="*/ 3 h 15"/>
                <a:gd name="T24" fmla="*/ 29 w 31"/>
                <a:gd name="T25" fmla="*/ 3 h 15"/>
                <a:gd name="T26" fmla="*/ 24 w 31"/>
                <a:gd name="T27" fmla="*/ 15 h 15"/>
                <a:gd name="T28" fmla="*/ 22 w 31"/>
                <a:gd name="T29" fmla="*/ 15 h 15"/>
                <a:gd name="T30" fmla="*/ 17 w 31"/>
                <a:gd name="T31" fmla="*/ 3 h 15"/>
                <a:gd name="T32" fmla="*/ 17 w 31"/>
                <a:gd name="T33" fmla="*/ 3 h 15"/>
                <a:gd name="T34" fmla="*/ 17 w 31"/>
                <a:gd name="T35" fmla="*/ 15 h 15"/>
                <a:gd name="T36" fmla="*/ 15 w 31"/>
                <a:gd name="T37" fmla="*/ 15 h 15"/>
                <a:gd name="T38" fmla="*/ 15 w 31"/>
                <a:gd name="T39" fmla="*/ 0 h 15"/>
                <a:gd name="T40" fmla="*/ 19 w 31"/>
                <a:gd name="T41" fmla="*/ 0 h 15"/>
                <a:gd name="T42" fmla="*/ 23 w 31"/>
                <a:gd name="T43" fmla="*/ 12 h 15"/>
                <a:gd name="T44" fmla="*/ 28 w 31"/>
                <a:gd name="T45" fmla="*/ 0 h 15"/>
                <a:gd name="T46" fmla="*/ 31 w 31"/>
                <a:gd name="T47" fmla="*/ 0 h 15"/>
                <a:gd name="T48" fmla="*/ 31 w 3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5">
                  <a:moveTo>
                    <a:pt x="12" y="2"/>
                  </a:moveTo>
                  <a:lnTo>
                    <a:pt x="7" y="2"/>
                  </a:lnTo>
                  <a:lnTo>
                    <a:pt x="7" y="15"/>
                  </a:lnTo>
                  <a:lnTo>
                    <a:pt x="5" y="15"/>
                  </a:lnTo>
                  <a:lnTo>
                    <a:pt x="5" y="2"/>
                  </a:lnTo>
                  <a:lnTo>
                    <a:pt x="0" y="2"/>
                  </a:lnTo>
                  <a:lnTo>
                    <a:pt x="0" y="0"/>
                  </a:lnTo>
                  <a:lnTo>
                    <a:pt x="12" y="0"/>
                  </a:lnTo>
                  <a:lnTo>
                    <a:pt x="12" y="2"/>
                  </a:lnTo>
                  <a:close/>
                  <a:moveTo>
                    <a:pt x="31" y="15"/>
                  </a:moveTo>
                  <a:lnTo>
                    <a:pt x="29" y="15"/>
                  </a:lnTo>
                  <a:lnTo>
                    <a:pt x="29" y="3"/>
                  </a:lnTo>
                  <a:lnTo>
                    <a:pt x="29" y="3"/>
                  </a:lnTo>
                  <a:lnTo>
                    <a:pt x="24" y="15"/>
                  </a:lnTo>
                  <a:lnTo>
                    <a:pt x="22" y="15"/>
                  </a:lnTo>
                  <a:lnTo>
                    <a:pt x="17" y="3"/>
                  </a:lnTo>
                  <a:lnTo>
                    <a:pt x="17" y="3"/>
                  </a:lnTo>
                  <a:lnTo>
                    <a:pt x="17" y="15"/>
                  </a:lnTo>
                  <a:lnTo>
                    <a:pt x="15" y="15"/>
                  </a:lnTo>
                  <a:lnTo>
                    <a:pt x="15" y="0"/>
                  </a:lnTo>
                  <a:lnTo>
                    <a:pt x="19" y="0"/>
                  </a:lnTo>
                  <a:lnTo>
                    <a:pt x="23" y="12"/>
                  </a:lnTo>
                  <a:lnTo>
                    <a:pt x="28" y="0"/>
                  </a:lnTo>
                  <a:lnTo>
                    <a:pt x="31" y="0"/>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Text Placeholder"/>
          <p:cNvSpPr>
            <a:spLocks noGrp="1"/>
          </p:cNvSpPr>
          <p:nvPr>
            <p:ph type="body" sz="quarter" idx="16" hasCustomPrompt="1"/>
          </p:nvPr>
        </p:nvSpPr>
        <p:spPr>
          <a:xfrm>
            <a:off x="569913" y="2860675"/>
            <a:ext cx="3144837" cy="565149"/>
          </a:xfrm>
        </p:spPr>
        <p:txBody>
          <a:bodyPr/>
          <a:lstStyle>
            <a:lvl1pPr>
              <a:defRPr/>
            </a:lvl1pPr>
          </a:lstStyle>
          <a:p>
            <a:pPr lvl="0"/>
            <a:r>
              <a:rPr lang="fr-FR" noProof="0"/>
              <a:t>Modifier le texte</a:t>
            </a:r>
          </a:p>
          <a:p>
            <a:pPr marL="0" marR="0" lvl="1" indent="0" algn="l" defTabSz="914400" rtl="0" eaLnBrk="1" fontAlgn="auto" latinLnBrk="0" hangingPunct="1">
              <a:lnSpc>
                <a:spcPct val="90000"/>
              </a:lnSpc>
              <a:spcBef>
                <a:spcPts val="600"/>
              </a:spcBef>
              <a:spcAft>
                <a:spcPts val="0"/>
              </a:spcAft>
              <a:buClr>
                <a:srgbClr val="FFFFFF"/>
              </a:buClr>
              <a:buSzPct val="25000"/>
              <a:buFont typeface="Calibri" panose="020F0502020204030204" pitchFamily="34" charset="0"/>
              <a:buNone/>
              <a:tabLst/>
              <a:defRPr/>
            </a:pPr>
            <a:r>
              <a:rPr kumimoji="0" lang="fr-FR" sz="1400" b="0" i="0" u="none" strike="noStrike" kern="1200" cap="none" spc="-20" normalizeH="0" baseline="0" noProof="0">
                <a:ln>
                  <a:noFill/>
                </a:ln>
                <a:solidFill>
                  <a:srgbClr val="FFFFFF"/>
                </a:solidFill>
                <a:effectLst/>
                <a:uLnTx/>
                <a:uFillTx/>
                <a:latin typeface="Helvetica 75 Bold" panose="020B0804020202020204" pitchFamily="34" charset="0"/>
                <a:ea typeface="+mn-ea"/>
                <a:cs typeface="+mn-cs"/>
              </a:rPr>
              <a:t>Deuxième niveau</a:t>
            </a:r>
          </a:p>
        </p:txBody>
      </p:sp>
      <p:sp>
        <p:nvSpPr>
          <p:cNvPr id="2" name="Text Placeholder"/>
          <p:cNvSpPr>
            <a:spLocks noGrp="1"/>
          </p:cNvSpPr>
          <p:nvPr>
            <p:ph type="ctrTitle" hasCustomPrompt="1"/>
          </p:nvPr>
        </p:nvSpPr>
        <p:spPr>
          <a:xfrm>
            <a:off x="569913" y="571500"/>
            <a:ext cx="3144837" cy="2001837"/>
          </a:xfrm>
        </p:spPr>
        <p:txBody>
          <a:bodyPr>
            <a:noAutofit/>
          </a:bodyPr>
          <a:lstStyle>
            <a:lvl1pPr algn="l">
              <a:lnSpc>
                <a:spcPct val="85000"/>
              </a:lnSpc>
              <a:defRPr sz="4500" baseline="0">
                <a:solidFill>
                  <a:schemeClr val="accent1"/>
                </a:solidFill>
              </a:defRPr>
            </a:lvl1pPr>
          </a:lstStyle>
          <a:p>
            <a:r>
              <a:rPr lang="fr-FR" noProof="0"/>
              <a:t>Modifier le titre</a:t>
            </a:r>
          </a:p>
        </p:txBody>
      </p:sp>
    </p:spTree>
    <p:extLst>
      <p:ext uri="{BB962C8B-B14F-4D97-AF65-F5344CB8AC3E}">
        <p14:creationId xmlns:p14="http://schemas.microsoft.com/office/powerpoint/2010/main" val="289175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xel_gril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729428-D5C1-7A66-794D-49E1358630B4}"/>
              </a:ext>
            </a:extLst>
          </p:cNvPr>
          <p:cNvGrpSpPr/>
          <p:nvPr userDrawn="1"/>
        </p:nvGrpSpPr>
        <p:grpSpPr>
          <a:xfrm>
            <a:off x="0" y="0"/>
            <a:ext cx="9144000" cy="5143500"/>
            <a:chOff x="0" y="0"/>
            <a:chExt cx="9144000" cy="5143500"/>
          </a:xfrm>
        </p:grpSpPr>
        <p:sp>
          <p:nvSpPr>
            <p:cNvPr id="3" name="Freeform: Shape 2">
              <a:extLst>
                <a:ext uri="{FF2B5EF4-FFF2-40B4-BE49-F238E27FC236}">
                  <a16:creationId xmlns:a16="http://schemas.microsoft.com/office/drawing/2014/main" id="{91EDA2D1-73CD-9F98-DBFB-66C846A93F4F}"/>
                </a:ext>
              </a:extLst>
            </p:cNvPr>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 name="Freeform: Shape 3">
              <a:extLst>
                <a:ext uri="{FF2B5EF4-FFF2-40B4-BE49-F238E27FC236}">
                  <a16:creationId xmlns:a16="http://schemas.microsoft.com/office/drawing/2014/main" id="{FD5565B2-23CF-8DDE-47EB-E738F3280E6E}"/>
                </a:ext>
              </a:extLst>
            </p:cNvPr>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 name="Freeform: Shape 4">
              <a:extLst>
                <a:ext uri="{FF2B5EF4-FFF2-40B4-BE49-F238E27FC236}">
                  <a16:creationId xmlns:a16="http://schemas.microsoft.com/office/drawing/2014/main" id="{8D1C6C4A-3CBD-074F-C516-8D787C57FCE1}"/>
                </a:ext>
              </a:extLst>
            </p:cNvPr>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 name="Freeform: Shape 5">
              <a:extLst>
                <a:ext uri="{FF2B5EF4-FFF2-40B4-BE49-F238E27FC236}">
                  <a16:creationId xmlns:a16="http://schemas.microsoft.com/office/drawing/2014/main" id="{797A6B57-DC44-C568-C852-B995AF9CFFC2}"/>
                </a:ext>
              </a:extLst>
            </p:cNvPr>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 name="Freeform: Shape 6">
              <a:extLst>
                <a:ext uri="{FF2B5EF4-FFF2-40B4-BE49-F238E27FC236}">
                  <a16:creationId xmlns:a16="http://schemas.microsoft.com/office/drawing/2014/main" id="{7B0A5E7D-5921-78EF-7826-606DBA266D15}"/>
                </a:ext>
              </a:extLst>
            </p:cNvPr>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8" name="Freeform: Shape 7">
              <a:extLst>
                <a:ext uri="{FF2B5EF4-FFF2-40B4-BE49-F238E27FC236}">
                  <a16:creationId xmlns:a16="http://schemas.microsoft.com/office/drawing/2014/main" id="{56F838F3-96CB-4A05-28D0-C13CA65EB5AA}"/>
                </a:ext>
              </a:extLst>
            </p:cNvPr>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9" name="Freeform: Shape 8">
              <a:extLst>
                <a:ext uri="{FF2B5EF4-FFF2-40B4-BE49-F238E27FC236}">
                  <a16:creationId xmlns:a16="http://schemas.microsoft.com/office/drawing/2014/main" id="{699F8195-C496-6A5E-0265-346773A3A90E}"/>
                </a:ext>
              </a:extLst>
            </p:cNvPr>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0" name="Freeform: Shape 9">
              <a:extLst>
                <a:ext uri="{FF2B5EF4-FFF2-40B4-BE49-F238E27FC236}">
                  <a16:creationId xmlns:a16="http://schemas.microsoft.com/office/drawing/2014/main" id="{507C7F04-C294-4325-9207-706FDE289F31}"/>
                </a:ext>
              </a:extLst>
            </p:cNvPr>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BE9DA107-C770-7906-61B1-FF1030374ED8}"/>
                </a:ext>
              </a:extLst>
            </p:cNvPr>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C0750F79-0A12-9804-057D-0B546BFF652F}"/>
                </a:ext>
              </a:extLst>
            </p:cNvPr>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28A22A6A-B1C6-3098-25C9-04C6012515D6}"/>
                </a:ext>
              </a:extLst>
            </p:cNvPr>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64842043-DC4C-CA3B-FFE6-A08A9C9BD360}"/>
                </a:ext>
              </a:extLst>
            </p:cNvPr>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46ED9297-0A39-921C-E545-54445802E504}"/>
                </a:ext>
              </a:extLst>
            </p:cNvPr>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5D07B033-3C23-03C6-A656-922BBF503B3D}"/>
                </a:ext>
              </a:extLst>
            </p:cNvPr>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4126EA8C-FBEA-5D6F-7E78-1637C4089DAD}"/>
                </a:ext>
              </a:extLst>
            </p:cNvPr>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02E127F-3CAF-FB76-2D94-024526D4CF24}"/>
                </a:ext>
              </a:extLst>
            </p:cNvPr>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AC484FEE-DEB3-FBED-59DF-77863A8500A5}"/>
                </a:ext>
              </a:extLst>
            </p:cNvPr>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0" name="Freeform: Shape 19">
              <a:extLst>
                <a:ext uri="{FF2B5EF4-FFF2-40B4-BE49-F238E27FC236}">
                  <a16:creationId xmlns:a16="http://schemas.microsoft.com/office/drawing/2014/main" id="{61E7DCB5-54CC-4876-A23B-E3E6DFCA1197}"/>
                </a:ext>
              </a:extLst>
            </p:cNvPr>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1" name="Freeform: Shape 20">
              <a:extLst>
                <a:ext uri="{FF2B5EF4-FFF2-40B4-BE49-F238E27FC236}">
                  <a16:creationId xmlns:a16="http://schemas.microsoft.com/office/drawing/2014/main" id="{47776173-9483-F75E-8D43-916C52F7997D}"/>
                </a:ext>
              </a:extLst>
            </p:cNvPr>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2" name="Freeform: Shape 21">
              <a:extLst>
                <a:ext uri="{FF2B5EF4-FFF2-40B4-BE49-F238E27FC236}">
                  <a16:creationId xmlns:a16="http://schemas.microsoft.com/office/drawing/2014/main" id="{BCFC3356-37A7-AE6B-D42D-C18EEF6AFD02}"/>
                </a:ext>
              </a:extLst>
            </p:cNvPr>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3" name="Freeform: Shape 22">
              <a:extLst>
                <a:ext uri="{FF2B5EF4-FFF2-40B4-BE49-F238E27FC236}">
                  <a16:creationId xmlns:a16="http://schemas.microsoft.com/office/drawing/2014/main" id="{E60A3A05-8328-A834-2681-8AE2D9D0EC3E}"/>
                </a:ext>
              </a:extLst>
            </p:cNvPr>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4" name="Freeform: Shape 23">
              <a:extLst>
                <a:ext uri="{FF2B5EF4-FFF2-40B4-BE49-F238E27FC236}">
                  <a16:creationId xmlns:a16="http://schemas.microsoft.com/office/drawing/2014/main" id="{9718F3DF-4DF0-ABF3-C82A-8FB031A35AAB}"/>
                </a:ext>
              </a:extLst>
            </p:cNvPr>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5" name="Freeform: Shape 24">
              <a:extLst>
                <a:ext uri="{FF2B5EF4-FFF2-40B4-BE49-F238E27FC236}">
                  <a16:creationId xmlns:a16="http://schemas.microsoft.com/office/drawing/2014/main" id="{22E906C2-9ACF-1E61-0FA8-9C20EA3C81D4}"/>
                </a:ext>
              </a:extLst>
            </p:cNvPr>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6" name="Freeform: Shape 25">
              <a:extLst>
                <a:ext uri="{FF2B5EF4-FFF2-40B4-BE49-F238E27FC236}">
                  <a16:creationId xmlns:a16="http://schemas.microsoft.com/office/drawing/2014/main" id="{00B9D548-4399-370C-0D95-BE5379FE1F2C}"/>
                </a:ext>
              </a:extLst>
            </p:cNvPr>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7" name="Freeform: Shape 26">
              <a:extLst>
                <a:ext uri="{FF2B5EF4-FFF2-40B4-BE49-F238E27FC236}">
                  <a16:creationId xmlns:a16="http://schemas.microsoft.com/office/drawing/2014/main" id="{67EF58C3-6281-551D-837D-19F7BB1ACF3C}"/>
                </a:ext>
              </a:extLst>
            </p:cNvPr>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8" name="Freeform: Shape 27">
              <a:extLst>
                <a:ext uri="{FF2B5EF4-FFF2-40B4-BE49-F238E27FC236}">
                  <a16:creationId xmlns:a16="http://schemas.microsoft.com/office/drawing/2014/main" id="{6814AEA6-5968-8A33-109E-493934B7428A}"/>
                </a:ext>
              </a:extLst>
            </p:cNvPr>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29" name="Freeform: Shape 28">
              <a:extLst>
                <a:ext uri="{FF2B5EF4-FFF2-40B4-BE49-F238E27FC236}">
                  <a16:creationId xmlns:a16="http://schemas.microsoft.com/office/drawing/2014/main" id="{A5E623C8-E7E9-B21A-0FD6-D47866DC2339}"/>
                </a:ext>
              </a:extLst>
            </p:cNvPr>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0" name="Freeform: Shape 29">
              <a:extLst>
                <a:ext uri="{FF2B5EF4-FFF2-40B4-BE49-F238E27FC236}">
                  <a16:creationId xmlns:a16="http://schemas.microsoft.com/office/drawing/2014/main" id="{3CCEE837-7D6A-C699-B6A2-931F69A71614}"/>
                </a:ext>
              </a:extLst>
            </p:cNvPr>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1" name="Freeform: Shape 30">
              <a:extLst>
                <a:ext uri="{FF2B5EF4-FFF2-40B4-BE49-F238E27FC236}">
                  <a16:creationId xmlns:a16="http://schemas.microsoft.com/office/drawing/2014/main" id="{3B16C4B1-AFA8-87A6-5FEB-0CD8A35FA42A}"/>
                </a:ext>
              </a:extLst>
            </p:cNvPr>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2" name="Freeform: Shape 31">
              <a:extLst>
                <a:ext uri="{FF2B5EF4-FFF2-40B4-BE49-F238E27FC236}">
                  <a16:creationId xmlns:a16="http://schemas.microsoft.com/office/drawing/2014/main" id="{19801998-31CE-834C-4565-AAAB401EEA45}"/>
                </a:ext>
              </a:extLst>
            </p:cNvPr>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3" name="Freeform: Shape 32">
              <a:extLst>
                <a:ext uri="{FF2B5EF4-FFF2-40B4-BE49-F238E27FC236}">
                  <a16:creationId xmlns:a16="http://schemas.microsoft.com/office/drawing/2014/main" id="{0A27ABEB-E43C-BDFE-EF95-8F41F1D01E55}"/>
                </a:ext>
              </a:extLst>
            </p:cNvPr>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4" name="Freeform: Shape 33">
              <a:extLst>
                <a:ext uri="{FF2B5EF4-FFF2-40B4-BE49-F238E27FC236}">
                  <a16:creationId xmlns:a16="http://schemas.microsoft.com/office/drawing/2014/main" id="{B5DAEC07-9B2C-6CE1-A13A-70900A6F2B73}"/>
                </a:ext>
              </a:extLst>
            </p:cNvPr>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5" name="Freeform: Shape 34">
              <a:extLst>
                <a:ext uri="{FF2B5EF4-FFF2-40B4-BE49-F238E27FC236}">
                  <a16:creationId xmlns:a16="http://schemas.microsoft.com/office/drawing/2014/main" id="{400B141E-6FFF-9CEA-1FA6-A1808BE7851D}"/>
                </a:ext>
              </a:extLst>
            </p:cNvPr>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6" name="Freeform: Shape 35">
              <a:extLst>
                <a:ext uri="{FF2B5EF4-FFF2-40B4-BE49-F238E27FC236}">
                  <a16:creationId xmlns:a16="http://schemas.microsoft.com/office/drawing/2014/main" id="{B2820193-A7DB-E4FB-816B-9910B74954F8}"/>
                </a:ext>
              </a:extLst>
            </p:cNvPr>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7" name="Freeform: Shape 36">
              <a:extLst>
                <a:ext uri="{FF2B5EF4-FFF2-40B4-BE49-F238E27FC236}">
                  <a16:creationId xmlns:a16="http://schemas.microsoft.com/office/drawing/2014/main" id="{8F5E0705-CB49-C638-0D0F-74CD6D101690}"/>
                </a:ext>
              </a:extLst>
            </p:cNvPr>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8" name="Freeform: Shape 37">
              <a:extLst>
                <a:ext uri="{FF2B5EF4-FFF2-40B4-BE49-F238E27FC236}">
                  <a16:creationId xmlns:a16="http://schemas.microsoft.com/office/drawing/2014/main" id="{A89A2538-A6CA-748F-7CDF-124C6C3BB068}"/>
                </a:ext>
              </a:extLst>
            </p:cNvPr>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39" name="Freeform: Shape 38">
              <a:extLst>
                <a:ext uri="{FF2B5EF4-FFF2-40B4-BE49-F238E27FC236}">
                  <a16:creationId xmlns:a16="http://schemas.microsoft.com/office/drawing/2014/main" id="{0E867DF2-B6A4-B3C0-F8B0-799C93E78B7B}"/>
                </a:ext>
              </a:extLst>
            </p:cNvPr>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0" name="Freeform: Shape 39">
              <a:extLst>
                <a:ext uri="{FF2B5EF4-FFF2-40B4-BE49-F238E27FC236}">
                  <a16:creationId xmlns:a16="http://schemas.microsoft.com/office/drawing/2014/main" id="{17BB97B3-7F19-5740-B902-399D0563383B}"/>
                </a:ext>
              </a:extLst>
            </p:cNvPr>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1" name="Freeform: Shape 40">
              <a:extLst>
                <a:ext uri="{FF2B5EF4-FFF2-40B4-BE49-F238E27FC236}">
                  <a16:creationId xmlns:a16="http://schemas.microsoft.com/office/drawing/2014/main" id="{1E5640B6-9418-1C97-1F8C-9C65C0CF9373}"/>
                </a:ext>
              </a:extLst>
            </p:cNvPr>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2" name="Freeform: Shape 41">
              <a:extLst>
                <a:ext uri="{FF2B5EF4-FFF2-40B4-BE49-F238E27FC236}">
                  <a16:creationId xmlns:a16="http://schemas.microsoft.com/office/drawing/2014/main" id="{EF51008F-3327-DEE1-DBA7-0DEC0C1D3C09}"/>
                </a:ext>
              </a:extLst>
            </p:cNvPr>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3" name="Freeform: Shape 42">
              <a:extLst>
                <a:ext uri="{FF2B5EF4-FFF2-40B4-BE49-F238E27FC236}">
                  <a16:creationId xmlns:a16="http://schemas.microsoft.com/office/drawing/2014/main" id="{B96C3C7A-AD21-B326-0E8D-6E20BF808E10}"/>
                </a:ext>
              </a:extLst>
            </p:cNvPr>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4" name="Freeform: Shape 43">
              <a:extLst>
                <a:ext uri="{FF2B5EF4-FFF2-40B4-BE49-F238E27FC236}">
                  <a16:creationId xmlns:a16="http://schemas.microsoft.com/office/drawing/2014/main" id="{483E3AC9-AB38-4F7E-25D5-C32717262449}"/>
                </a:ext>
              </a:extLst>
            </p:cNvPr>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5" name="Freeform: Shape 44">
              <a:extLst>
                <a:ext uri="{FF2B5EF4-FFF2-40B4-BE49-F238E27FC236}">
                  <a16:creationId xmlns:a16="http://schemas.microsoft.com/office/drawing/2014/main" id="{4FAE6F4A-7F70-E3DF-7ADE-E6E363A4049D}"/>
                </a:ext>
              </a:extLst>
            </p:cNvPr>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6" name="Freeform: Shape 45">
              <a:extLst>
                <a:ext uri="{FF2B5EF4-FFF2-40B4-BE49-F238E27FC236}">
                  <a16:creationId xmlns:a16="http://schemas.microsoft.com/office/drawing/2014/main" id="{979E01D6-09B0-D371-67FE-7718740D96F5}"/>
                </a:ext>
              </a:extLst>
            </p:cNvPr>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7" name="Freeform: Shape 46">
              <a:extLst>
                <a:ext uri="{FF2B5EF4-FFF2-40B4-BE49-F238E27FC236}">
                  <a16:creationId xmlns:a16="http://schemas.microsoft.com/office/drawing/2014/main" id="{34F3C725-3283-CC27-E911-A175B878E036}"/>
                </a:ext>
              </a:extLst>
            </p:cNvPr>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8" name="Freeform: Shape 47">
              <a:extLst>
                <a:ext uri="{FF2B5EF4-FFF2-40B4-BE49-F238E27FC236}">
                  <a16:creationId xmlns:a16="http://schemas.microsoft.com/office/drawing/2014/main" id="{9BC1C2C4-DA20-4A0E-297D-9F0ABA19853A}"/>
                </a:ext>
              </a:extLst>
            </p:cNvPr>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49" name="Freeform: Shape 48">
              <a:extLst>
                <a:ext uri="{FF2B5EF4-FFF2-40B4-BE49-F238E27FC236}">
                  <a16:creationId xmlns:a16="http://schemas.microsoft.com/office/drawing/2014/main" id="{0BAEECDB-A60A-D0BC-BBF4-62C5003CDACA}"/>
                </a:ext>
              </a:extLst>
            </p:cNvPr>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0" name="Freeform: Shape 49">
              <a:extLst>
                <a:ext uri="{FF2B5EF4-FFF2-40B4-BE49-F238E27FC236}">
                  <a16:creationId xmlns:a16="http://schemas.microsoft.com/office/drawing/2014/main" id="{BABFD3C0-E7EA-64D9-A7A4-7F6F80BD5218}"/>
                </a:ext>
              </a:extLst>
            </p:cNvPr>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1" name="Freeform: Shape 50">
              <a:extLst>
                <a:ext uri="{FF2B5EF4-FFF2-40B4-BE49-F238E27FC236}">
                  <a16:creationId xmlns:a16="http://schemas.microsoft.com/office/drawing/2014/main" id="{C22960D2-5E75-8134-EA7B-D249B07803DC}"/>
                </a:ext>
              </a:extLst>
            </p:cNvPr>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2" name="Freeform: Shape 51">
              <a:extLst>
                <a:ext uri="{FF2B5EF4-FFF2-40B4-BE49-F238E27FC236}">
                  <a16:creationId xmlns:a16="http://schemas.microsoft.com/office/drawing/2014/main" id="{D847BDCA-42A7-9A67-75E9-D326F74DD298}"/>
                </a:ext>
              </a:extLst>
            </p:cNvPr>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3" name="Freeform: Shape 52">
              <a:extLst>
                <a:ext uri="{FF2B5EF4-FFF2-40B4-BE49-F238E27FC236}">
                  <a16:creationId xmlns:a16="http://schemas.microsoft.com/office/drawing/2014/main" id="{1C070B0F-43D8-0E17-5F39-EA676A0D207F}"/>
                </a:ext>
              </a:extLst>
            </p:cNvPr>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4" name="Freeform: Shape 53">
              <a:extLst>
                <a:ext uri="{FF2B5EF4-FFF2-40B4-BE49-F238E27FC236}">
                  <a16:creationId xmlns:a16="http://schemas.microsoft.com/office/drawing/2014/main" id="{77633AD7-259E-3095-AA7D-AE1A810B2C28}"/>
                </a:ext>
              </a:extLst>
            </p:cNvPr>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5" name="Freeform: Shape 54">
              <a:extLst>
                <a:ext uri="{FF2B5EF4-FFF2-40B4-BE49-F238E27FC236}">
                  <a16:creationId xmlns:a16="http://schemas.microsoft.com/office/drawing/2014/main" id="{8C58FBC7-DF68-D957-795A-C79B80E5695F}"/>
                </a:ext>
              </a:extLst>
            </p:cNvPr>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6" name="Freeform: Shape 55">
              <a:extLst>
                <a:ext uri="{FF2B5EF4-FFF2-40B4-BE49-F238E27FC236}">
                  <a16:creationId xmlns:a16="http://schemas.microsoft.com/office/drawing/2014/main" id="{84CE95D7-5BF9-27B6-4A7B-FABBD631AF67}"/>
                </a:ext>
              </a:extLst>
            </p:cNvPr>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7" name="Freeform: Shape 56">
              <a:extLst>
                <a:ext uri="{FF2B5EF4-FFF2-40B4-BE49-F238E27FC236}">
                  <a16:creationId xmlns:a16="http://schemas.microsoft.com/office/drawing/2014/main" id="{B8B06065-7AA5-8B24-6E71-5D3F64C01135}"/>
                </a:ext>
              </a:extLst>
            </p:cNvPr>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8" name="Freeform: Shape 57">
              <a:extLst>
                <a:ext uri="{FF2B5EF4-FFF2-40B4-BE49-F238E27FC236}">
                  <a16:creationId xmlns:a16="http://schemas.microsoft.com/office/drawing/2014/main" id="{BE838CF1-46B4-FCAE-5B0F-EB71F18FF037}"/>
                </a:ext>
              </a:extLst>
            </p:cNvPr>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59" name="Freeform: Shape 58">
              <a:extLst>
                <a:ext uri="{FF2B5EF4-FFF2-40B4-BE49-F238E27FC236}">
                  <a16:creationId xmlns:a16="http://schemas.microsoft.com/office/drawing/2014/main" id="{F24C7E95-878C-39E7-F20C-70FA0CFA44D9}"/>
                </a:ext>
              </a:extLst>
            </p:cNvPr>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0" name="Freeform: Shape 59">
              <a:extLst>
                <a:ext uri="{FF2B5EF4-FFF2-40B4-BE49-F238E27FC236}">
                  <a16:creationId xmlns:a16="http://schemas.microsoft.com/office/drawing/2014/main" id="{627963E3-3C09-5D6C-3D38-B2FDC0F9C6F1}"/>
                </a:ext>
              </a:extLst>
            </p:cNvPr>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1" name="Freeform: Shape 60">
              <a:extLst>
                <a:ext uri="{FF2B5EF4-FFF2-40B4-BE49-F238E27FC236}">
                  <a16:creationId xmlns:a16="http://schemas.microsoft.com/office/drawing/2014/main" id="{4E4EAEE4-F516-CC35-8576-07FE71B3E75C}"/>
                </a:ext>
              </a:extLst>
            </p:cNvPr>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2" name="Freeform: Shape 61">
              <a:extLst>
                <a:ext uri="{FF2B5EF4-FFF2-40B4-BE49-F238E27FC236}">
                  <a16:creationId xmlns:a16="http://schemas.microsoft.com/office/drawing/2014/main" id="{6B0677CB-8B1D-C89C-9F20-EE7287BC88F0}"/>
                </a:ext>
              </a:extLst>
            </p:cNvPr>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3" name="Freeform: Shape 62">
              <a:extLst>
                <a:ext uri="{FF2B5EF4-FFF2-40B4-BE49-F238E27FC236}">
                  <a16:creationId xmlns:a16="http://schemas.microsoft.com/office/drawing/2014/main" id="{0F3D8D72-C487-B05D-EEC5-ABE661A62B0F}"/>
                </a:ext>
              </a:extLst>
            </p:cNvPr>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4" name="Freeform: Shape 63">
              <a:extLst>
                <a:ext uri="{FF2B5EF4-FFF2-40B4-BE49-F238E27FC236}">
                  <a16:creationId xmlns:a16="http://schemas.microsoft.com/office/drawing/2014/main" id="{642E3890-FC1A-578E-4EB3-6A56168E1FC6}"/>
                </a:ext>
              </a:extLst>
            </p:cNvPr>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5" name="Freeform: Shape 64">
              <a:extLst>
                <a:ext uri="{FF2B5EF4-FFF2-40B4-BE49-F238E27FC236}">
                  <a16:creationId xmlns:a16="http://schemas.microsoft.com/office/drawing/2014/main" id="{0BBE12D7-C5A6-3C20-EDD7-59B715100A54}"/>
                </a:ext>
              </a:extLst>
            </p:cNvPr>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6" name="Freeform: Shape 65">
              <a:extLst>
                <a:ext uri="{FF2B5EF4-FFF2-40B4-BE49-F238E27FC236}">
                  <a16:creationId xmlns:a16="http://schemas.microsoft.com/office/drawing/2014/main" id="{7C1B761F-A657-D03B-A421-AA826A623124}"/>
                </a:ext>
              </a:extLst>
            </p:cNvPr>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7" name="Freeform: Shape 66">
              <a:extLst>
                <a:ext uri="{FF2B5EF4-FFF2-40B4-BE49-F238E27FC236}">
                  <a16:creationId xmlns:a16="http://schemas.microsoft.com/office/drawing/2014/main" id="{66C83CB2-EC6E-6646-C0ED-7F17EB8E3386}"/>
                </a:ext>
              </a:extLst>
            </p:cNvPr>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8" name="Freeform: Shape 67">
              <a:extLst>
                <a:ext uri="{FF2B5EF4-FFF2-40B4-BE49-F238E27FC236}">
                  <a16:creationId xmlns:a16="http://schemas.microsoft.com/office/drawing/2014/main" id="{ECEFDC56-163B-FD19-A846-A683430A57C3}"/>
                </a:ext>
              </a:extLst>
            </p:cNvPr>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69" name="Freeform: Shape 68">
              <a:extLst>
                <a:ext uri="{FF2B5EF4-FFF2-40B4-BE49-F238E27FC236}">
                  <a16:creationId xmlns:a16="http://schemas.microsoft.com/office/drawing/2014/main" id="{2C59AFB2-A29F-1CD2-25B2-9AD821FBFE65}"/>
                </a:ext>
              </a:extLst>
            </p:cNvPr>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0" name="Freeform: Shape 69">
              <a:extLst>
                <a:ext uri="{FF2B5EF4-FFF2-40B4-BE49-F238E27FC236}">
                  <a16:creationId xmlns:a16="http://schemas.microsoft.com/office/drawing/2014/main" id="{30242E5C-BA59-5972-7D47-F83B9451E6C9}"/>
                </a:ext>
              </a:extLst>
            </p:cNvPr>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1" name="Freeform: Shape 70">
              <a:extLst>
                <a:ext uri="{FF2B5EF4-FFF2-40B4-BE49-F238E27FC236}">
                  <a16:creationId xmlns:a16="http://schemas.microsoft.com/office/drawing/2014/main" id="{48F0727D-F3F0-6344-0DE3-96E463D1DF69}"/>
                </a:ext>
              </a:extLst>
            </p:cNvPr>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2" name="Freeform: Shape 71">
              <a:extLst>
                <a:ext uri="{FF2B5EF4-FFF2-40B4-BE49-F238E27FC236}">
                  <a16:creationId xmlns:a16="http://schemas.microsoft.com/office/drawing/2014/main" id="{8964D58B-D8ED-8CC6-9DFA-4E412338AB1C}"/>
                </a:ext>
              </a:extLst>
            </p:cNvPr>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3" name="Freeform: Shape 72">
              <a:extLst>
                <a:ext uri="{FF2B5EF4-FFF2-40B4-BE49-F238E27FC236}">
                  <a16:creationId xmlns:a16="http://schemas.microsoft.com/office/drawing/2014/main" id="{991BF506-3835-AFF0-B2E0-6D9C0DC0F90A}"/>
                </a:ext>
              </a:extLst>
            </p:cNvPr>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4" name="Freeform: Shape 73">
              <a:extLst>
                <a:ext uri="{FF2B5EF4-FFF2-40B4-BE49-F238E27FC236}">
                  <a16:creationId xmlns:a16="http://schemas.microsoft.com/office/drawing/2014/main" id="{DD590CD7-2285-FA61-C347-C032FAC759F2}"/>
                </a:ext>
              </a:extLst>
            </p:cNvPr>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a:p>
          </p:txBody>
        </p:sp>
        <p:sp>
          <p:nvSpPr>
            <p:cNvPr id="75" name="Freeform: Shape 74">
              <a:extLst>
                <a:ext uri="{FF2B5EF4-FFF2-40B4-BE49-F238E27FC236}">
                  <a16:creationId xmlns:a16="http://schemas.microsoft.com/office/drawing/2014/main" id="{748FCBD6-5F9E-C3E7-7BD5-A8A8D6853971}"/>
                </a:ext>
              </a:extLst>
            </p:cNvPr>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76" name="Freeform: Shape 75">
              <a:extLst>
                <a:ext uri="{FF2B5EF4-FFF2-40B4-BE49-F238E27FC236}">
                  <a16:creationId xmlns:a16="http://schemas.microsoft.com/office/drawing/2014/main" id="{5C4CED84-8665-ED73-37B1-DC1660B0AE6B}"/>
                </a:ext>
              </a:extLst>
            </p:cNvPr>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77" name="Freeform: Shape 76">
              <a:extLst>
                <a:ext uri="{FF2B5EF4-FFF2-40B4-BE49-F238E27FC236}">
                  <a16:creationId xmlns:a16="http://schemas.microsoft.com/office/drawing/2014/main" id="{4B9C442F-0278-D851-C287-740A33EB2C15}"/>
                </a:ext>
              </a:extLst>
            </p:cNvPr>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78" name="Freeform: Shape 77">
              <a:extLst>
                <a:ext uri="{FF2B5EF4-FFF2-40B4-BE49-F238E27FC236}">
                  <a16:creationId xmlns:a16="http://schemas.microsoft.com/office/drawing/2014/main" id="{7A1DE110-7DC0-EB89-47BF-20CF31CA5F86}"/>
                </a:ext>
              </a:extLst>
            </p:cNvPr>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79" name="Freeform: Shape 78">
              <a:extLst>
                <a:ext uri="{FF2B5EF4-FFF2-40B4-BE49-F238E27FC236}">
                  <a16:creationId xmlns:a16="http://schemas.microsoft.com/office/drawing/2014/main" id="{984E6DA4-8D9B-8ABE-F237-059D39C7961E}"/>
                </a:ext>
              </a:extLst>
            </p:cNvPr>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0" name="Freeform: Shape 79">
              <a:extLst>
                <a:ext uri="{FF2B5EF4-FFF2-40B4-BE49-F238E27FC236}">
                  <a16:creationId xmlns:a16="http://schemas.microsoft.com/office/drawing/2014/main" id="{327AD575-E28E-AD9E-4D89-69B6544A8360}"/>
                </a:ext>
              </a:extLst>
            </p:cNvPr>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1" name="Freeform: Shape 80">
              <a:extLst>
                <a:ext uri="{FF2B5EF4-FFF2-40B4-BE49-F238E27FC236}">
                  <a16:creationId xmlns:a16="http://schemas.microsoft.com/office/drawing/2014/main" id="{F67A9692-0E08-7AF2-76AA-23B5A36DEB42}"/>
                </a:ext>
              </a:extLst>
            </p:cNvPr>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2" name="Freeform: Shape 81">
              <a:extLst>
                <a:ext uri="{FF2B5EF4-FFF2-40B4-BE49-F238E27FC236}">
                  <a16:creationId xmlns:a16="http://schemas.microsoft.com/office/drawing/2014/main" id="{744B782F-B813-50FE-8298-620A0BE2F83F}"/>
                </a:ext>
              </a:extLst>
            </p:cNvPr>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3" name="Freeform: Shape 82">
              <a:extLst>
                <a:ext uri="{FF2B5EF4-FFF2-40B4-BE49-F238E27FC236}">
                  <a16:creationId xmlns:a16="http://schemas.microsoft.com/office/drawing/2014/main" id="{CEC70DAD-DAC7-7C0A-CDA0-DCF7457C6BE5}"/>
                </a:ext>
              </a:extLst>
            </p:cNvPr>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4" name="Freeform: Shape 83">
              <a:extLst>
                <a:ext uri="{FF2B5EF4-FFF2-40B4-BE49-F238E27FC236}">
                  <a16:creationId xmlns:a16="http://schemas.microsoft.com/office/drawing/2014/main" id="{0D3C2A59-0335-DE63-FA09-6508DCB3F9FF}"/>
                </a:ext>
              </a:extLst>
            </p:cNvPr>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5" name="Freeform: Shape 84">
              <a:extLst>
                <a:ext uri="{FF2B5EF4-FFF2-40B4-BE49-F238E27FC236}">
                  <a16:creationId xmlns:a16="http://schemas.microsoft.com/office/drawing/2014/main" id="{3A09D906-2F95-D1A9-9735-D2C9FDB1C15B}"/>
                </a:ext>
              </a:extLst>
            </p:cNvPr>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6" name="Freeform: Shape 85">
              <a:extLst>
                <a:ext uri="{FF2B5EF4-FFF2-40B4-BE49-F238E27FC236}">
                  <a16:creationId xmlns:a16="http://schemas.microsoft.com/office/drawing/2014/main" id="{834B87B5-6134-5C28-0D63-A5313A37E03A}"/>
                </a:ext>
              </a:extLst>
            </p:cNvPr>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7" name="Freeform: Shape 86">
              <a:extLst>
                <a:ext uri="{FF2B5EF4-FFF2-40B4-BE49-F238E27FC236}">
                  <a16:creationId xmlns:a16="http://schemas.microsoft.com/office/drawing/2014/main" id="{1D9E6322-55D1-F5A6-6C04-863EC1555085}"/>
                </a:ext>
              </a:extLst>
            </p:cNvPr>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8" name="Freeform: Shape 87">
              <a:extLst>
                <a:ext uri="{FF2B5EF4-FFF2-40B4-BE49-F238E27FC236}">
                  <a16:creationId xmlns:a16="http://schemas.microsoft.com/office/drawing/2014/main" id="{D105B595-30C6-CD2F-CEF9-6471E1D9C4D8}"/>
                </a:ext>
              </a:extLst>
            </p:cNvPr>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89" name="Freeform: Shape 88">
              <a:extLst>
                <a:ext uri="{FF2B5EF4-FFF2-40B4-BE49-F238E27FC236}">
                  <a16:creationId xmlns:a16="http://schemas.microsoft.com/office/drawing/2014/main" id="{D58D8AAA-09C6-C4B3-86BD-81569788797A}"/>
                </a:ext>
              </a:extLst>
            </p:cNvPr>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0" name="Freeform: Shape 89">
              <a:extLst>
                <a:ext uri="{FF2B5EF4-FFF2-40B4-BE49-F238E27FC236}">
                  <a16:creationId xmlns:a16="http://schemas.microsoft.com/office/drawing/2014/main" id="{B3B0CDBD-D2FF-4B29-72A9-CB1012D0B82B}"/>
                </a:ext>
              </a:extLst>
            </p:cNvPr>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1" name="Freeform: Shape 90">
              <a:extLst>
                <a:ext uri="{FF2B5EF4-FFF2-40B4-BE49-F238E27FC236}">
                  <a16:creationId xmlns:a16="http://schemas.microsoft.com/office/drawing/2014/main" id="{6E842668-E7BC-174C-26AA-EB957D0B8955}"/>
                </a:ext>
              </a:extLst>
            </p:cNvPr>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2" name="Freeform: Shape 91">
              <a:extLst>
                <a:ext uri="{FF2B5EF4-FFF2-40B4-BE49-F238E27FC236}">
                  <a16:creationId xmlns:a16="http://schemas.microsoft.com/office/drawing/2014/main" id="{0035A41C-001F-399E-545C-E6166F584B84}"/>
                </a:ext>
              </a:extLst>
            </p:cNvPr>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3" name="Freeform: Shape 92">
              <a:extLst>
                <a:ext uri="{FF2B5EF4-FFF2-40B4-BE49-F238E27FC236}">
                  <a16:creationId xmlns:a16="http://schemas.microsoft.com/office/drawing/2014/main" id="{F4A4EAD9-9144-F138-241C-C40467E7375A}"/>
                </a:ext>
              </a:extLst>
            </p:cNvPr>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4" name="Freeform: Shape 93">
              <a:extLst>
                <a:ext uri="{FF2B5EF4-FFF2-40B4-BE49-F238E27FC236}">
                  <a16:creationId xmlns:a16="http://schemas.microsoft.com/office/drawing/2014/main" id="{11B986DC-FFB9-270B-043E-0BF060C02D5B}"/>
                </a:ext>
              </a:extLst>
            </p:cNvPr>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5" name="Freeform: Shape 94">
              <a:extLst>
                <a:ext uri="{FF2B5EF4-FFF2-40B4-BE49-F238E27FC236}">
                  <a16:creationId xmlns:a16="http://schemas.microsoft.com/office/drawing/2014/main" id="{A87D8288-908C-C93F-C5CE-3EE134F8E087}"/>
                </a:ext>
              </a:extLst>
            </p:cNvPr>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6" name="Freeform: Shape 95">
              <a:extLst>
                <a:ext uri="{FF2B5EF4-FFF2-40B4-BE49-F238E27FC236}">
                  <a16:creationId xmlns:a16="http://schemas.microsoft.com/office/drawing/2014/main" id="{7645D070-489A-CF5C-FF22-841C9DE4DF90}"/>
                </a:ext>
              </a:extLst>
            </p:cNvPr>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7" name="Freeform: Shape 96">
              <a:extLst>
                <a:ext uri="{FF2B5EF4-FFF2-40B4-BE49-F238E27FC236}">
                  <a16:creationId xmlns:a16="http://schemas.microsoft.com/office/drawing/2014/main" id="{81E8FF6E-20B2-2F09-EBA0-8803346A1F36}"/>
                </a:ext>
              </a:extLst>
            </p:cNvPr>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8" name="Freeform: Shape 97">
              <a:extLst>
                <a:ext uri="{FF2B5EF4-FFF2-40B4-BE49-F238E27FC236}">
                  <a16:creationId xmlns:a16="http://schemas.microsoft.com/office/drawing/2014/main" id="{CFD8C139-573E-93FC-CF1D-88CD85CAF327}"/>
                </a:ext>
              </a:extLst>
            </p:cNvPr>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99" name="Freeform: Shape 98">
              <a:extLst>
                <a:ext uri="{FF2B5EF4-FFF2-40B4-BE49-F238E27FC236}">
                  <a16:creationId xmlns:a16="http://schemas.microsoft.com/office/drawing/2014/main" id="{B867B571-2A9B-5522-9B9C-3205E396B01A}"/>
                </a:ext>
              </a:extLst>
            </p:cNvPr>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0" name="Freeform: Shape 99">
              <a:extLst>
                <a:ext uri="{FF2B5EF4-FFF2-40B4-BE49-F238E27FC236}">
                  <a16:creationId xmlns:a16="http://schemas.microsoft.com/office/drawing/2014/main" id="{3E4A208D-51A1-1A43-49A1-BF0FB0D2A375}"/>
                </a:ext>
              </a:extLst>
            </p:cNvPr>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1" name="Freeform: Shape 100">
              <a:extLst>
                <a:ext uri="{FF2B5EF4-FFF2-40B4-BE49-F238E27FC236}">
                  <a16:creationId xmlns:a16="http://schemas.microsoft.com/office/drawing/2014/main" id="{6ECBC54D-5D6A-C8DA-DE27-94167DCDC4DE}"/>
                </a:ext>
              </a:extLst>
            </p:cNvPr>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2" name="Freeform: Shape 101">
              <a:extLst>
                <a:ext uri="{FF2B5EF4-FFF2-40B4-BE49-F238E27FC236}">
                  <a16:creationId xmlns:a16="http://schemas.microsoft.com/office/drawing/2014/main" id="{B25C34FA-D2F5-EBA8-E4AF-82067F90E77E}"/>
                </a:ext>
              </a:extLst>
            </p:cNvPr>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3" name="Freeform: Shape 102">
              <a:extLst>
                <a:ext uri="{FF2B5EF4-FFF2-40B4-BE49-F238E27FC236}">
                  <a16:creationId xmlns:a16="http://schemas.microsoft.com/office/drawing/2014/main" id="{64E0CDD0-C56C-0D3F-8167-80BD0A8B2AD7}"/>
                </a:ext>
              </a:extLst>
            </p:cNvPr>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4" name="Freeform: Shape 103">
              <a:extLst>
                <a:ext uri="{FF2B5EF4-FFF2-40B4-BE49-F238E27FC236}">
                  <a16:creationId xmlns:a16="http://schemas.microsoft.com/office/drawing/2014/main" id="{ADA11FA5-862E-14DD-F454-54BD0DDFCD82}"/>
                </a:ext>
              </a:extLst>
            </p:cNvPr>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5" name="Freeform: Shape 104">
              <a:extLst>
                <a:ext uri="{FF2B5EF4-FFF2-40B4-BE49-F238E27FC236}">
                  <a16:creationId xmlns:a16="http://schemas.microsoft.com/office/drawing/2014/main" id="{C50E9267-AF9C-2ED7-37FF-E88D9C5F573E}"/>
                </a:ext>
              </a:extLst>
            </p:cNvPr>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6" name="Freeform: Shape 105">
              <a:extLst>
                <a:ext uri="{FF2B5EF4-FFF2-40B4-BE49-F238E27FC236}">
                  <a16:creationId xmlns:a16="http://schemas.microsoft.com/office/drawing/2014/main" id="{696C9794-63E2-412E-37BB-28A41C0408CC}"/>
                </a:ext>
              </a:extLst>
            </p:cNvPr>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7" name="Freeform: Shape 106">
              <a:extLst>
                <a:ext uri="{FF2B5EF4-FFF2-40B4-BE49-F238E27FC236}">
                  <a16:creationId xmlns:a16="http://schemas.microsoft.com/office/drawing/2014/main" id="{C506380B-4B88-CACB-9623-E21D54B53C93}"/>
                </a:ext>
              </a:extLst>
            </p:cNvPr>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8" name="Freeform: Shape 107">
              <a:extLst>
                <a:ext uri="{FF2B5EF4-FFF2-40B4-BE49-F238E27FC236}">
                  <a16:creationId xmlns:a16="http://schemas.microsoft.com/office/drawing/2014/main" id="{93F35A23-B26D-40F2-3416-4F8F6FEA52B7}"/>
                </a:ext>
              </a:extLst>
            </p:cNvPr>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09" name="Freeform: Shape 108">
              <a:extLst>
                <a:ext uri="{FF2B5EF4-FFF2-40B4-BE49-F238E27FC236}">
                  <a16:creationId xmlns:a16="http://schemas.microsoft.com/office/drawing/2014/main" id="{C417ABF4-247E-49E1-F947-EFC702DB253F}"/>
                </a:ext>
              </a:extLst>
            </p:cNvPr>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0" name="Freeform: Shape 109">
              <a:extLst>
                <a:ext uri="{FF2B5EF4-FFF2-40B4-BE49-F238E27FC236}">
                  <a16:creationId xmlns:a16="http://schemas.microsoft.com/office/drawing/2014/main" id="{2F1266D4-808D-A6D8-965D-7E19DBA457A6}"/>
                </a:ext>
              </a:extLst>
            </p:cNvPr>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1" name="Freeform: Shape 110">
              <a:extLst>
                <a:ext uri="{FF2B5EF4-FFF2-40B4-BE49-F238E27FC236}">
                  <a16:creationId xmlns:a16="http://schemas.microsoft.com/office/drawing/2014/main" id="{5ABD5C5E-7219-5F08-ACB2-0A4335825A30}"/>
                </a:ext>
              </a:extLst>
            </p:cNvPr>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2" name="Freeform: Shape 111">
              <a:extLst>
                <a:ext uri="{FF2B5EF4-FFF2-40B4-BE49-F238E27FC236}">
                  <a16:creationId xmlns:a16="http://schemas.microsoft.com/office/drawing/2014/main" id="{7E0ABBF1-DD97-2797-E532-4DDB8E49C94B}"/>
                </a:ext>
              </a:extLst>
            </p:cNvPr>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3" name="Freeform: Shape 112">
              <a:extLst>
                <a:ext uri="{FF2B5EF4-FFF2-40B4-BE49-F238E27FC236}">
                  <a16:creationId xmlns:a16="http://schemas.microsoft.com/office/drawing/2014/main" id="{DE68B17F-242D-E1FD-7558-CF4E42BDBF10}"/>
                </a:ext>
              </a:extLst>
            </p:cNvPr>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4" name="Freeform: Shape 113">
              <a:extLst>
                <a:ext uri="{FF2B5EF4-FFF2-40B4-BE49-F238E27FC236}">
                  <a16:creationId xmlns:a16="http://schemas.microsoft.com/office/drawing/2014/main" id="{0A7176CC-2897-14E6-3C61-37440E434AA7}"/>
                </a:ext>
              </a:extLst>
            </p:cNvPr>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5" name="Freeform: Shape 114">
              <a:extLst>
                <a:ext uri="{FF2B5EF4-FFF2-40B4-BE49-F238E27FC236}">
                  <a16:creationId xmlns:a16="http://schemas.microsoft.com/office/drawing/2014/main" id="{458A869B-833A-839F-CA5B-B5D29FCD9A69}"/>
                </a:ext>
              </a:extLst>
            </p:cNvPr>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6" name="Freeform: Shape 115">
              <a:extLst>
                <a:ext uri="{FF2B5EF4-FFF2-40B4-BE49-F238E27FC236}">
                  <a16:creationId xmlns:a16="http://schemas.microsoft.com/office/drawing/2014/main" id="{2A2AEEC6-3F1F-F427-2EB2-D154E62768C7}"/>
                </a:ext>
              </a:extLst>
            </p:cNvPr>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7" name="Freeform: Shape 116">
              <a:extLst>
                <a:ext uri="{FF2B5EF4-FFF2-40B4-BE49-F238E27FC236}">
                  <a16:creationId xmlns:a16="http://schemas.microsoft.com/office/drawing/2014/main" id="{E8A3632F-0EF6-4F70-1953-AE1D6F05EC32}"/>
                </a:ext>
              </a:extLst>
            </p:cNvPr>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8" name="Freeform: Shape 117">
              <a:extLst>
                <a:ext uri="{FF2B5EF4-FFF2-40B4-BE49-F238E27FC236}">
                  <a16:creationId xmlns:a16="http://schemas.microsoft.com/office/drawing/2014/main" id="{D3D2BB5B-4EB1-8D97-6D79-F7105A4ABE81}"/>
                </a:ext>
              </a:extLst>
            </p:cNvPr>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19" name="Freeform: Shape 118">
              <a:extLst>
                <a:ext uri="{FF2B5EF4-FFF2-40B4-BE49-F238E27FC236}">
                  <a16:creationId xmlns:a16="http://schemas.microsoft.com/office/drawing/2014/main" id="{A85BEF19-C66A-5136-04CF-68E578C4CDA4}"/>
                </a:ext>
              </a:extLst>
            </p:cNvPr>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0" name="Freeform: Shape 119">
              <a:extLst>
                <a:ext uri="{FF2B5EF4-FFF2-40B4-BE49-F238E27FC236}">
                  <a16:creationId xmlns:a16="http://schemas.microsoft.com/office/drawing/2014/main" id="{7DDC285F-DE9E-3617-88DA-26BCF280B2CA}"/>
                </a:ext>
              </a:extLst>
            </p:cNvPr>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1" name="Freeform: Shape 120">
              <a:extLst>
                <a:ext uri="{FF2B5EF4-FFF2-40B4-BE49-F238E27FC236}">
                  <a16:creationId xmlns:a16="http://schemas.microsoft.com/office/drawing/2014/main" id="{FC2A9EC8-8C5D-8A67-19EA-5455279D9D2C}"/>
                </a:ext>
              </a:extLst>
            </p:cNvPr>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2" name="Freeform: Shape 121">
              <a:extLst>
                <a:ext uri="{FF2B5EF4-FFF2-40B4-BE49-F238E27FC236}">
                  <a16:creationId xmlns:a16="http://schemas.microsoft.com/office/drawing/2014/main" id="{3D846328-E2E9-B634-0F31-F7ECAEC0B3A0}"/>
                </a:ext>
              </a:extLst>
            </p:cNvPr>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3" name="Freeform: Shape 122">
              <a:extLst>
                <a:ext uri="{FF2B5EF4-FFF2-40B4-BE49-F238E27FC236}">
                  <a16:creationId xmlns:a16="http://schemas.microsoft.com/office/drawing/2014/main" id="{186FF532-3C40-5C6A-2E74-C33B864A0E98}"/>
                </a:ext>
              </a:extLst>
            </p:cNvPr>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4" name="Freeform: Shape 123">
              <a:extLst>
                <a:ext uri="{FF2B5EF4-FFF2-40B4-BE49-F238E27FC236}">
                  <a16:creationId xmlns:a16="http://schemas.microsoft.com/office/drawing/2014/main" id="{F787A523-5892-3C3F-95D0-AB99324AD1BB}"/>
                </a:ext>
              </a:extLst>
            </p:cNvPr>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5" name="Freeform: Shape 124">
              <a:extLst>
                <a:ext uri="{FF2B5EF4-FFF2-40B4-BE49-F238E27FC236}">
                  <a16:creationId xmlns:a16="http://schemas.microsoft.com/office/drawing/2014/main" id="{47E02238-539D-8348-3069-5F93A4B8B8C9}"/>
                </a:ext>
              </a:extLst>
            </p:cNvPr>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6" name="Freeform: Shape 125">
              <a:extLst>
                <a:ext uri="{FF2B5EF4-FFF2-40B4-BE49-F238E27FC236}">
                  <a16:creationId xmlns:a16="http://schemas.microsoft.com/office/drawing/2014/main" id="{95734624-43A2-EA1E-5932-9FA7A75D85BB}"/>
                </a:ext>
              </a:extLst>
            </p:cNvPr>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7" name="Freeform: Shape 126">
              <a:extLst>
                <a:ext uri="{FF2B5EF4-FFF2-40B4-BE49-F238E27FC236}">
                  <a16:creationId xmlns:a16="http://schemas.microsoft.com/office/drawing/2014/main" id="{F8027439-F13C-07A8-64D5-D7FF947D0788}"/>
                </a:ext>
              </a:extLst>
            </p:cNvPr>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8" name="Freeform: Shape 127">
              <a:extLst>
                <a:ext uri="{FF2B5EF4-FFF2-40B4-BE49-F238E27FC236}">
                  <a16:creationId xmlns:a16="http://schemas.microsoft.com/office/drawing/2014/main" id="{710C24F0-0281-C204-3F5D-C67B62C0392E}"/>
                </a:ext>
              </a:extLst>
            </p:cNvPr>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29" name="Freeform: Shape 128">
              <a:extLst>
                <a:ext uri="{FF2B5EF4-FFF2-40B4-BE49-F238E27FC236}">
                  <a16:creationId xmlns:a16="http://schemas.microsoft.com/office/drawing/2014/main" id="{D60BAB5A-C40B-D235-B3CF-62499EC7EE8C}"/>
                </a:ext>
              </a:extLst>
            </p:cNvPr>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0" name="Freeform: Shape 129">
              <a:extLst>
                <a:ext uri="{FF2B5EF4-FFF2-40B4-BE49-F238E27FC236}">
                  <a16:creationId xmlns:a16="http://schemas.microsoft.com/office/drawing/2014/main" id="{A1FA703A-6630-6BCE-CEF5-65D438B57C5B}"/>
                </a:ext>
              </a:extLst>
            </p:cNvPr>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1" name="Freeform: Shape 130">
              <a:extLst>
                <a:ext uri="{FF2B5EF4-FFF2-40B4-BE49-F238E27FC236}">
                  <a16:creationId xmlns:a16="http://schemas.microsoft.com/office/drawing/2014/main" id="{BA0BD684-4764-4AB9-D811-14685020457A}"/>
                </a:ext>
              </a:extLst>
            </p:cNvPr>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2" name="Freeform: Shape 131">
              <a:extLst>
                <a:ext uri="{FF2B5EF4-FFF2-40B4-BE49-F238E27FC236}">
                  <a16:creationId xmlns:a16="http://schemas.microsoft.com/office/drawing/2014/main" id="{EC46EBEB-371E-621D-3115-553D120A0BE5}"/>
                </a:ext>
              </a:extLst>
            </p:cNvPr>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3" name="Freeform: Shape 132">
              <a:extLst>
                <a:ext uri="{FF2B5EF4-FFF2-40B4-BE49-F238E27FC236}">
                  <a16:creationId xmlns:a16="http://schemas.microsoft.com/office/drawing/2014/main" id="{FE9A0AB9-9953-D68E-4A66-28D1D1C34876}"/>
                </a:ext>
              </a:extLst>
            </p:cNvPr>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4" name="Freeform: Shape 133">
              <a:extLst>
                <a:ext uri="{FF2B5EF4-FFF2-40B4-BE49-F238E27FC236}">
                  <a16:creationId xmlns:a16="http://schemas.microsoft.com/office/drawing/2014/main" id="{B3551C9A-CA5E-F540-2522-48197572FF78}"/>
                </a:ext>
              </a:extLst>
            </p:cNvPr>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5" name="Freeform: Shape 134">
              <a:extLst>
                <a:ext uri="{FF2B5EF4-FFF2-40B4-BE49-F238E27FC236}">
                  <a16:creationId xmlns:a16="http://schemas.microsoft.com/office/drawing/2014/main" id="{981F0146-146E-32FE-0124-60847FF38472}"/>
                </a:ext>
              </a:extLst>
            </p:cNvPr>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6" name="Freeform: Shape 135">
              <a:extLst>
                <a:ext uri="{FF2B5EF4-FFF2-40B4-BE49-F238E27FC236}">
                  <a16:creationId xmlns:a16="http://schemas.microsoft.com/office/drawing/2014/main" id="{B9C50980-775E-6784-3E24-6FC8BA932F1D}"/>
                </a:ext>
              </a:extLst>
            </p:cNvPr>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7" name="Freeform: Shape 136">
              <a:extLst>
                <a:ext uri="{FF2B5EF4-FFF2-40B4-BE49-F238E27FC236}">
                  <a16:creationId xmlns:a16="http://schemas.microsoft.com/office/drawing/2014/main" id="{8A8EF671-0C0F-8BE1-3C82-DB9D06C7DCF0}"/>
                </a:ext>
              </a:extLst>
            </p:cNvPr>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8" name="Freeform: Shape 137">
              <a:extLst>
                <a:ext uri="{FF2B5EF4-FFF2-40B4-BE49-F238E27FC236}">
                  <a16:creationId xmlns:a16="http://schemas.microsoft.com/office/drawing/2014/main" id="{51614466-2EAA-8474-2BB0-C8286040A40C}"/>
                </a:ext>
              </a:extLst>
            </p:cNvPr>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39" name="Freeform: Shape 138">
              <a:extLst>
                <a:ext uri="{FF2B5EF4-FFF2-40B4-BE49-F238E27FC236}">
                  <a16:creationId xmlns:a16="http://schemas.microsoft.com/office/drawing/2014/main" id="{DF3A6ECE-2D68-9C63-77A8-325B577F7004}"/>
                </a:ext>
              </a:extLst>
            </p:cNvPr>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0" name="Freeform: Shape 139">
              <a:extLst>
                <a:ext uri="{FF2B5EF4-FFF2-40B4-BE49-F238E27FC236}">
                  <a16:creationId xmlns:a16="http://schemas.microsoft.com/office/drawing/2014/main" id="{B0AF2D97-A155-EA7C-36D7-A00BA03F94FC}"/>
                </a:ext>
              </a:extLst>
            </p:cNvPr>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1" name="Freeform: Shape 140">
              <a:extLst>
                <a:ext uri="{FF2B5EF4-FFF2-40B4-BE49-F238E27FC236}">
                  <a16:creationId xmlns:a16="http://schemas.microsoft.com/office/drawing/2014/main" id="{F896C2D4-1073-FD6B-5125-0BE47FEAEDD8}"/>
                </a:ext>
              </a:extLst>
            </p:cNvPr>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2" name="Freeform: Shape 141">
              <a:extLst>
                <a:ext uri="{FF2B5EF4-FFF2-40B4-BE49-F238E27FC236}">
                  <a16:creationId xmlns:a16="http://schemas.microsoft.com/office/drawing/2014/main" id="{209E30BA-84A8-26FC-D712-C854E6D8766C}"/>
                </a:ext>
              </a:extLst>
            </p:cNvPr>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3" name="Freeform: Shape 142">
              <a:extLst>
                <a:ext uri="{FF2B5EF4-FFF2-40B4-BE49-F238E27FC236}">
                  <a16:creationId xmlns:a16="http://schemas.microsoft.com/office/drawing/2014/main" id="{F7D51CDC-5E43-1E7F-5AB2-7BD1D879590A}"/>
                </a:ext>
              </a:extLst>
            </p:cNvPr>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4" name="Freeform: Shape 143">
              <a:extLst>
                <a:ext uri="{FF2B5EF4-FFF2-40B4-BE49-F238E27FC236}">
                  <a16:creationId xmlns:a16="http://schemas.microsoft.com/office/drawing/2014/main" id="{6AB54DAC-0EF8-9329-A9D8-E5A9C446A738}"/>
                </a:ext>
              </a:extLst>
            </p:cNvPr>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5" name="Freeform: Shape 144">
              <a:extLst>
                <a:ext uri="{FF2B5EF4-FFF2-40B4-BE49-F238E27FC236}">
                  <a16:creationId xmlns:a16="http://schemas.microsoft.com/office/drawing/2014/main" id="{A3469525-AF93-4047-DDE7-D73C7D490769}"/>
                </a:ext>
              </a:extLst>
            </p:cNvPr>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sp>
          <p:nvSpPr>
            <p:cNvPr id="146" name="Freeform: Shape 145">
              <a:extLst>
                <a:ext uri="{FF2B5EF4-FFF2-40B4-BE49-F238E27FC236}">
                  <a16:creationId xmlns:a16="http://schemas.microsoft.com/office/drawing/2014/main" id="{D5B299FF-274B-031D-FCAD-0931D9CC904C}"/>
                </a:ext>
              </a:extLst>
            </p:cNvPr>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a:p>
          </p:txBody>
        </p:sp>
      </p:grpSp>
    </p:spTree>
    <p:extLst>
      <p:ext uri="{BB962C8B-B14F-4D97-AF65-F5344CB8AC3E}">
        <p14:creationId xmlns:p14="http://schemas.microsoft.com/office/powerpoint/2010/main" val="62251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xel_statique_2">
    <p:spTree>
      <p:nvGrpSpPr>
        <p:cNvPr id="1" name=""/>
        <p:cNvGrpSpPr/>
        <p:nvPr/>
      </p:nvGrpSpPr>
      <p:grpSpPr>
        <a:xfrm>
          <a:off x="0" y="0"/>
          <a:ext cx="0" cy="0"/>
          <a:chOff x="0" y="0"/>
          <a:chExt cx="0" cy="0"/>
        </a:xfrm>
      </p:grpSpPr>
      <p:grpSp>
        <p:nvGrpSpPr>
          <p:cNvPr id="3" name="Pixels">
            <a:extLst>
              <a:ext uri="{FF2B5EF4-FFF2-40B4-BE49-F238E27FC236}">
                <a16:creationId xmlns:a16="http://schemas.microsoft.com/office/drawing/2014/main" id="{32B2C01B-8598-61AF-A0B1-4879F925A87F}"/>
              </a:ext>
            </a:extLst>
          </p:cNvPr>
          <p:cNvGrpSpPr>
            <a:grpSpLocks noGrp="1" noUngrp="1" noRot="1" noMove="1" noResize="1"/>
          </p:cNvGrpSpPr>
          <p:nvPr userDrawn="1"/>
        </p:nvGrpSpPr>
        <p:grpSpPr>
          <a:xfrm>
            <a:off x="0" y="0"/>
            <a:ext cx="9144000" cy="5143500"/>
            <a:chOff x="0" y="0"/>
            <a:chExt cx="9144000" cy="5143500"/>
          </a:xfrm>
          <a:solidFill>
            <a:schemeClr val="bg1"/>
          </a:solidFill>
        </p:grpSpPr>
        <p:sp>
          <p:nvSpPr>
            <p:cNvPr id="4" name="Freeform: Shape 3">
              <a:extLst>
                <a:ext uri="{FF2B5EF4-FFF2-40B4-BE49-F238E27FC236}">
                  <a16:creationId xmlns:a16="http://schemas.microsoft.com/office/drawing/2014/main" id="{E81100D8-B382-9CD3-2826-7FE42E96CC9F}"/>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 name="Freeform: Shape 5">
              <a:extLst>
                <a:ext uri="{FF2B5EF4-FFF2-40B4-BE49-F238E27FC236}">
                  <a16:creationId xmlns:a16="http://schemas.microsoft.com/office/drawing/2014/main" id="{5C800AC1-6D04-0E15-D7E7-0B26F2352DB5}"/>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 name="Freeform: Shape 6">
              <a:extLst>
                <a:ext uri="{FF2B5EF4-FFF2-40B4-BE49-F238E27FC236}">
                  <a16:creationId xmlns:a16="http://schemas.microsoft.com/office/drawing/2014/main" id="{54C2DFCE-D1AE-F568-2045-D2E3532253A1}"/>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 name="Freeform: Shape 7">
              <a:extLst>
                <a:ext uri="{FF2B5EF4-FFF2-40B4-BE49-F238E27FC236}">
                  <a16:creationId xmlns:a16="http://schemas.microsoft.com/office/drawing/2014/main" id="{B68A3046-4E87-67C7-FC6D-32716E10A2DE}"/>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 name="Freeform: Shape 8">
              <a:extLst>
                <a:ext uri="{FF2B5EF4-FFF2-40B4-BE49-F238E27FC236}">
                  <a16:creationId xmlns:a16="http://schemas.microsoft.com/office/drawing/2014/main" id="{BA180481-87DC-60CC-0EB4-1B3E51F874E4}"/>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 name="Freeform: Shape 9">
              <a:extLst>
                <a:ext uri="{FF2B5EF4-FFF2-40B4-BE49-F238E27FC236}">
                  <a16:creationId xmlns:a16="http://schemas.microsoft.com/office/drawing/2014/main" id="{04B995B1-C86D-09AE-7C9F-B6AEF9A1FA67}"/>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F319EF8E-ABA2-A5A4-6C12-FBA5D3397E11}"/>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560FDBA2-A2F7-9D62-E5EA-3EBA04D50B05}"/>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D60F4C0-A798-4C9C-D500-292789E8454C}"/>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1BE2448B-5F48-3BC4-A181-DC8C2B3E0562}"/>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0C6F739F-FD90-D6B1-FF74-D2BA4B5C0895}"/>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4FB9915E-C544-8357-FD6E-C8E265D2DEFF}"/>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CAFDD315-1458-9278-4CF9-455C8D76E0B4}"/>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CADAF5EA-08EC-2875-332F-35093B3E20CD}"/>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 name="Freeform: Shape 19">
              <a:extLst>
                <a:ext uri="{FF2B5EF4-FFF2-40B4-BE49-F238E27FC236}">
                  <a16:creationId xmlns:a16="http://schemas.microsoft.com/office/drawing/2014/main" id="{94B8E17F-F39C-BD3A-3507-7ADD9921096D}"/>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1" name="Freeform: Shape 20">
              <a:extLst>
                <a:ext uri="{FF2B5EF4-FFF2-40B4-BE49-F238E27FC236}">
                  <a16:creationId xmlns:a16="http://schemas.microsoft.com/office/drawing/2014/main" id="{7BCDCB05-186C-9517-40AA-C640B1F3B36E}"/>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 name="Freeform: Shape 21">
              <a:extLst>
                <a:ext uri="{FF2B5EF4-FFF2-40B4-BE49-F238E27FC236}">
                  <a16:creationId xmlns:a16="http://schemas.microsoft.com/office/drawing/2014/main" id="{057355A1-4292-516E-FF74-90D04C993ACF}"/>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 name="Freeform: Shape 22">
              <a:extLst>
                <a:ext uri="{FF2B5EF4-FFF2-40B4-BE49-F238E27FC236}">
                  <a16:creationId xmlns:a16="http://schemas.microsoft.com/office/drawing/2014/main" id="{E5F07B47-7C21-B9DC-016B-826E659CD91B}"/>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 name="Freeform: Shape 23">
              <a:extLst>
                <a:ext uri="{FF2B5EF4-FFF2-40B4-BE49-F238E27FC236}">
                  <a16:creationId xmlns:a16="http://schemas.microsoft.com/office/drawing/2014/main" id="{6DC892BB-2CA9-3AA1-4DFC-2935051A607D}"/>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 name="Freeform: Shape 24">
              <a:extLst>
                <a:ext uri="{FF2B5EF4-FFF2-40B4-BE49-F238E27FC236}">
                  <a16:creationId xmlns:a16="http://schemas.microsoft.com/office/drawing/2014/main" id="{89A9CE13-E980-BDE6-AEB6-5F93602ECDCF}"/>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2" name="Freeform: Shape 41">
              <a:extLst>
                <a:ext uri="{FF2B5EF4-FFF2-40B4-BE49-F238E27FC236}">
                  <a16:creationId xmlns:a16="http://schemas.microsoft.com/office/drawing/2014/main" id="{811E3D8F-9E94-44B7-5A0F-DA8BA84C72A3}"/>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43" name="Freeform: Shape 42">
              <a:extLst>
                <a:ext uri="{FF2B5EF4-FFF2-40B4-BE49-F238E27FC236}">
                  <a16:creationId xmlns:a16="http://schemas.microsoft.com/office/drawing/2014/main" id="{AD05C2CB-2010-2A91-A83D-74EC00C257E5}"/>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44" name="Freeform: Shape 43">
              <a:extLst>
                <a:ext uri="{FF2B5EF4-FFF2-40B4-BE49-F238E27FC236}">
                  <a16:creationId xmlns:a16="http://schemas.microsoft.com/office/drawing/2014/main" id="{BA724FA6-FDC4-D0D4-A206-675D16E2E799}"/>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45" name="Freeform: Shape 44">
              <a:extLst>
                <a:ext uri="{FF2B5EF4-FFF2-40B4-BE49-F238E27FC236}">
                  <a16:creationId xmlns:a16="http://schemas.microsoft.com/office/drawing/2014/main" id="{9EE66EE4-2EE1-141F-7C77-F6E2AB556557}"/>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6" name="Freeform: Shape 45">
              <a:extLst>
                <a:ext uri="{FF2B5EF4-FFF2-40B4-BE49-F238E27FC236}">
                  <a16:creationId xmlns:a16="http://schemas.microsoft.com/office/drawing/2014/main" id="{60D6CFDC-D0C2-678C-0040-44BB4FD7FBA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7" name="Freeform: Shape 46">
              <a:extLst>
                <a:ext uri="{FF2B5EF4-FFF2-40B4-BE49-F238E27FC236}">
                  <a16:creationId xmlns:a16="http://schemas.microsoft.com/office/drawing/2014/main" id="{DFF8CE51-317C-C389-60B6-797DDA4492B7}"/>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8" name="Freeform: Shape 47">
              <a:extLst>
                <a:ext uri="{FF2B5EF4-FFF2-40B4-BE49-F238E27FC236}">
                  <a16:creationId xmlns:a16="http://schemas.microsoft.com/office/drawing/2014/main" id="{56E8A70E-C056-6B13-7A7A-46A00C5A2A5B}"/>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49" name="Freeform: Shape 48">
              <a:extLst>
                <a:ext uri="{FF2B5EF4-FFF2-40B4-BE49-F238E27FC236}">
                  <a16:creationId xmlns:a16="http://schemas.microsoft.com/office/drawing/2014/main" id="{9C8A9C4A-61B7-EBD3-1EA4-7B86B74A70D8}"/>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0" name="Freeform: Shape 49">
              <a:extLst>
                <a:ext uri="{FF2B5EF4-FFF2-40B4-BE49-F238E27FC236}">
                  <a16:creationId xmlns:a16="http://schemas.microsoft.com/office/drawing/2014/main" id="{907895E9-527B-E3F1-BD24-FACC1E3EDB78}"/>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51" name="Freeform: Shape 50">
              <a:extLst>
                <a:ext uri="{FF2B5EF4-FFF2-40B4-BE49-F238E27FC236}">
                  <a16:creationId xmlns:a16="http://schemas.microsoft.com/office/drawing/2014/main" id="{2DF9AFF0-538F-42DD-852A-BCBFBF5D0BB9}"/>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52" name="Freeform: Shape 51">
              <a:extLst>
                <a:ext uri="{FF2B5EF4-FFF2-40B4-BE49-F238E27FC236}">
                  <a16:creationId xmlns:a16="http://schemas.microsoft.com/office/drawing/2014/main" id="{88B84CFA-8722-BF4D-E865-04F9553BA867}"/>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53" name="Freeform: Shape 52">
              <a:extLst>
                <a:ext uri="{FF2B5EF4-FFF2-40B4-BE49-F238E27FC236}">
                  <a16:creationId xmlns:a16="http://schemas.microsoft.com/office/drawing/2014/main" id="{27E513F5-3AAB-BA54-E3C6-08C35BEC79D7}"/>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4" name="Freeform: Shape 53">
              <a:extLst>
                <a:ext uri="{FF2B5EF4-FFF2-40B4-BE49-F238E27FC236}">
                  <a16:creationId xmlns:a16="http://schemas.microsoft.com/office/drawing/2014/main" id="{3C9876BD-DB02-4363-9E5F-89C366317CED}"/>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5" name="Freeform: Shape 54">
              <a:extLst>
                <a:ext uri="{FF2B5EF4-FFF2-40B4-BE49-F238E27FC236}">
                  <a16:creationId xmlns:a16="http://schemas.microsoft.com/office/drawing/2014/main" id="{B2349602-1592-95FC-E0EC-F4EB383FAF9B}"/>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6" name="Freeform: Shape 55">
              <a:extLst>
                <a:ext uri="{FF2B5EF4-FFF2-40B4-BE49-F238E27FC236}">
                  <a16:creationId xmlns:a16="http://schemas.microsoft.com/office/drawing/2014/main" id="{47AE2A33-D595-2C6D-A081-E4727B5B65D3}"/>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7" name="Freeform: Shape 56">
              <a:extLst>
                <a:ext uri="{FF2B5EF4-FFF2-40B4-BE49-F238E27FC236}">
                  <a16:creationId xmlns:a16="http://schemas.microsoft.com/office/drawing/2014/main" id="{8229472F-9DC6-70A0-1D25-39EFFDA82B8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8" name="Freeform: Shape 57">
              <a:extLst>
                <a:ext uri="{FF2B5EF4-FFF2-40B4-BE49-F238E27FC236}">
                  <a16:creationId xmlns:a16="http://schemas.microsoft.com/office/drawing/2014/main" id="{0D427E41-CF33-3758-8DAE-2FFEAF031F7C}"/>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59" name="Freeform: Shape 58">
              <a:extLst>
                <a:ext uri="{FF2B5EF4-FFF2-40B4-BE49-F238E27FC236}">
                  <a16:creationId xmlns:a16="http://schemas.microsoft.com/office/drawing/2014/main" id="{2A360893-D263-523E-DCED-C51FD69FC0DA}"/>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60" name="Freeform: Shape 59">
              <a:extLst>
                <a:ext uri="{FF2B5EF4-FFF2-40B4-BE49-F238E27FC236}">
                  <a16:creationId xmlns:a16="http://schemas.microsoft.com/office/drawing/2014/main" id="{C74FB631-2F11-0535-D822-7FCDFE1624DD}"/>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1" name="Freeform: Shape 60">
              <a:extLst>
                <a:ext uri="{FF2B5EF4-FFF2-40B4-BE49-F238E27FC236}">
                  <a16:creationId xmlns:a16="http://schemas.microsoft.com/office/drawing/2014/main" id="{7E662AB4-3AFA-1566-F7A6-9BF243D5E56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62" name="Freeform: Shape 61">
              <a:extLst>
                <a:ext uri="{FF2B5EF4-FFF2-40B4-BE49-F238E27FC236}">
                  <a16:creationId xmlns:a16="http://schemas.microsoft.com/office/drawing/2014/main" id="{21E5379A-2070-C989-CD7B-4E7BF6334163}"/>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3" name="Freeform: Shape 62">
              <a:extLst>
                <a:ext uri="{FF2B5EF4-FFF2-40B4-BE49-F238E27FC236}">
                  <a16:creationId xmlns:a16="http://schemas.microsoft.com/office/drawing/2014/main" id="{75C70D20-7C28-E8DA-CD85-31787BB92D84}"/>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4" name="Freeform: Shape 63">
              <a:extLst>
                <a:ext uri="{FF2B5EF4-FFF2-40B4-BE49-F238E27FC236}">
                  <a16:creationId xmlns:a16="http://schemas.microsoft.com/office/drawing/2014/main" id="{05D4E967-05D9-4A49-8E0D-F2964C83DB76}"/>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5" name="Freeform: Shape 64">
              <a:extLst>
                <a:ext uri="{FF2B5EF4-FFF2-40B4-BE49-F238E27FC236}">
                  <a16:creationId xmlns:a16="http://schemas.microsoft.com/office/drawing/2014/main" id="{D55A9D37-0F32-71AB-78F8-164055760C5C}"/>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6" name="Freeform: Shape 65">
              <a:extLst>
                <a:ext uri="{FF2B5EF4-FFF2-40B4-BE49-F238E27FC236}">
                  <a16:creationId xmlns:a16="http://schemas.microsoft.com/office/drawing/2014/main" id="{3EC56F55-90C5-C1A8-7EBE-31EA437EA4D3}"/>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67" name="Freeform: Shape 66">
              <a:extLst>
                <a:ext uri="{FF2B5EF4-FFF2-40B4-BE49-F238E27FC236}">
                  <a16:creationId xmlns:a16="http://schemas.microsoft.com/office/drawing/2014/main" id="{737DCCCA-9164-661A-6B24-467CB516933F}"/>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68" name="Freeform: Shape 67">
              <a:extLst>
                <a:ext uri="{FF2B5EF4-FFF2-40B4-BE49-F238E27FC236}">
                  <a16:creationId xmlns:a16="http://schemas.microsoft.com/office/drawing/2014/main" id="{1AA3E843-BA32-11A4-2772-D0CFC6753D4D}"/>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69" name="Freeform: Shape 68">
              <a:extLst>
                <a:ext uri="{FF2B5EF4-FFF2-40B4-BE49-F238E27FC236}">
                  <a16:creationId xmlns:a16="http://schemas.microsoft.com/office/drawing/2014/main" id="{EBAFA06B-3A71-E051-CB73-90A5F1DA7CFB}"/>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0" name="Freeform: Shape 69">
              <a:extLst>
                <a:ext uri="{FF2B5EF4-FFF2-40B4-BE49-F238E27FC236}">
                  <a16:creationId xmlns:a16="http://schemas.microsoft.com/office/drawing/2014/main" id="{F7DD9422-77C0-7FD8-66F7-8789DCEDBF8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1" name="Freeform: Shape 70">
              <a:extLst>
                <a:ext uri="{FF2B5EF4-FFF2-40B4-BE49-F238E27FC236}">
                  <a16:creationId xmlns:a16="http://schemas.microsoft.com/office/drawing/2014/main" id="{CDAE5A93-EA9C-E247-6499-C9794DB13489}"/>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2" name="Freeform: Shape 71">
              <a:extLst>
                <a:ext uri="{FF2B5EF4-FFF2-40B4-BE49-F238E27FC236}">
                  <a16:creationId xmlns:a16="http://schemas.microsoft.com/office/drawing/2014/main" id="{2A9B8EEC-A013-1285-944F-A37DEB5825C0}"/>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3" name="Freeform: Shape 72">
              <a:extLst>
                <a:ext uri="{FF2B5EF4-FFF2-40B4-BE49-F238E27FC236}">
                  <a16:creationId xmlns:a16="http://schemas.microsoft.com/office/drawing/2014/main" id="{EB750D8C-725F-9E26-147F-959765E9CAF9}"/>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4" name="Freeform: Shape 73">
              <a:extLst>
                <a:ext uri="{FF2B5EF4-FFF2-40B4-BE49-F238E27FC236}">
                  <a16:creationId xmlns:a16="http://schemas.microsoft.com/office/drawing/2014/main" id="{6884A303-9D71-C709-05C8-1515F7330E9B}"/>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5" name="Freeform: Shape 74">
              <a:extLst>
                <a:ext uri="{FF2B5EF4-FFF2-40B4-BE49-F238E27FC236}">
                  <a16:creationId xmlns:a16="http://schemas.microsoft.com/office/drawing/2014/main" id="{FD03D4C9-1812-DD4A-71D4-5A10BBC53402}"/>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6" name="Freeform: Shape 75">
              <a:extLst>
                <a:ext uri="{FF2B5EF4-FFF2-40B4-BE49-F238E27FC236}">
                  <a16:creationId xmlns:a16="http://schemas.microsoft.com/office/drawing/2014/main" id="{F073DA85-D3DB-9840-4576-3F90AC3A2A5A}"/>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7" name="Freeform: Shape 76">
              <a:extLst>
                <a:ext uri="{FF2B5EF4-FFF2-40B4-BE49-F238E27FC236}">
                  <a16:creationId xmlns:a16="http://schemas.microsoft.com/office/drawing/2014/main" id="{F8FBAF4A-035C-8BB2-6424-A55F6AF9D0D0}"/>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78" name="Freeform: Shape 77">
              <a:extLst>
                <a:ext uri="{FF2B5EF4-FFF2-40B4-BE49-F238E27FC236}">
                  <a16:creationId xmlns:a16="http://schemas.microsoft.com/office/drawing/2014/main" id="{6FC41C8E-F238-8658-2D46-C4ECEF47986F}"/>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79" name="Freeform: Shape 78">
              <a:extLst>
                <a:ext uri="{FF2B5EF4-FFF2-40B4-BE49-F238E27FC236}">
                  <a16:creationId xmlns:a16="http://schemas.microsoft.com/office/drawing/2014/main" id="{D7AF2D12-E059-A43A-6A46-6C8E27A7DDA7}"/>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80" name="Freeform: Shape 79">
              <a:extLst>
                <a:ext uri="{FF2B5EF4-FFF2-40B4-BE49-F238E27FC236}">
                  <a16:creationId xmlns:a16="http://schemas.microsoft.com/office/drawing/2014/main" id="{CC960CE5-06C4-73AD-AFDA-D5319E64D665}"/>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1" name="Freeform: Shape 80">
              <a:extLst>
                <a:ext uri="{FF2B5EF4-FFF2-40B4-BE49-F238E27FC236}">
                  <a16:creationId xmlns:a16="http://schemas.microsoft.com/office/drawing/2014/main" id="{C1D660B8-1B0D-62DC-37A2-C980F9C86631}"/>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2" name="Freeform: Shape 81">
              <a:extLst>
                <a:ext uri="{FF2B5EF4-FFF2-40B4-BE49-F238E27FC236}">
                  <a16:creationId xmlns:a16="http://schemas.microsoft.com/office/drawing/2014/main" id="{23EBC772-F8DF-3507-BAAB-F751D9DD39AC}"/>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3" name="Freeform: Shape 82">
              <a:extLst>
                <a:ext uri="{FF2B5EF4-FFF2-40B4-BE49-F238E27FC236}">
                  <a16:creationId xmlns:a16="http://schemas.microsoft.com/office/drawing/2014/main" id="{A07A5405-5004-BC9D-8DA9-55CECEEA4CAB}"/>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4" name="Freeform: Shape 83">
              <a:extLst>
                <a:ext uri="{FF2B5EF4-FFF2-40B4-BE49-F238E27FC236}">
                  <a16:creationId xmlns:a16="http://schemas.microsoft.com/office/drawing/2014/main" id="{66E65A34-F69F-0B89-C058-B1D331BD6DD5}"/>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5" name="Freeform: Shape 84">
              <a:extLst>
                <a:ext uri="{FF2B5EF4-FFF2-40B4-BE49-F238E27FC236}">
                  <a16:creationId xmlns:a16="http://schemas.microsoft.com/office/drawing/2014/main" id="{F38CAADC-2E90-3A9D-2D19-C4B5B7590CAC}"/>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6" name="Freeform: Shape 85">
              <a:extLst>
                <a:ext uri="{FF2B5EF4-FFF2-40B4-BE49-F238E27FC236}">
                  <a16:creationId xmlns:a16="http://schemas.microsoft.com/office/drawing/2014/main" id="{2E3F28A2-935B-92F5-1F97-C86243B1A5DE}"/>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87" name="Freeform: Shape 86">
              <a:extLst>
                <a:ext uri="{FF2B5EF4-FFF2-40B4-BE49-F238E27FC236}">
                  <a16:creationId xmlns:a16="http://schemas.microsoft.com/office/drawing/2014/main" id="{82042120-95CC-2B21-5BA0-096640F68A2F}"/>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88" name="Freeform: Shape 87">
              <a:extLst>
                <a:ext uri="{FF2B5EF4-FFF2-40B4-BE49-F238E27FC236}">
                  <a16:creationId xmlns:a16="http://schemas.microsoft.com/office/drawing/2014/main" id="{52E376B2-9254-483B-B3BC-0C0D082AC5AB}"/>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89" name="Freeform: Shape 88">
              <a:extLst>
                <a:ext uri="{FF2B5EF4-FFF2-40B4-BE49-F238E27FC236}">
                  <a16:creationId xmlns:a16="http://schemas.microsoft.com/office/drawing/2014/main" id="{504152E0-6880-FDA5-0E2F-8A41FFB1C7D8}"/>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0" name="Freeform: Shape 89">
              <a:extLst>
                <a:ext uri="{FF2B5EF4-FFF2-40B4-BE49-F238E27FC236}">
                  <a16:creationId xmlns:a16="http://schemas.microsoft.com/office/drawing/2014/main" id="{5C03B13D-7781-EB68-04E0-F0E8B39E82CF}"/>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91" name="Freeform: Shape 90">
              <a:extLst>
                <a:ext uri="{FF2B5EF4-FFF2-40B4-BE49-F238E27FC236}">
                  <a16:creationId xmlns:a16="http://schemas.microsoft.com/office/drawing/2014/main" id="{8B2388EE-98AD-2466-B263-E0B3414E559C}"/>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92" name="Freeform: Shape 91">
              <a:extLst>
                <a:ext uri="{FF2B5EF4-FFF2-40B4-BE49-F238E27FC236}">
                  <a16:creationId xmlns:a16="http://schemas.microsoft.com/office/drawing/2014/main" id="{3BE9A40F-B6F6-1AB7-345A-9F760B2BF004}"/>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3" name="Freeform: Shape 92">
              <a:extLst>
                <a:ext uri="{FF2B5EF4-FFF2-40B4-BE49-F238E27FC236}">
                  <a16:creationId xmlns:a16="http://schemas.microsoft.com/office/drawing/2014/main" id="{AC2780B7-6117-E621-163C-EAB24012DA36}"/>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94" name="Freeform: Shape 93">
              <a:extLst>
                <a:ext uri="{FF2B5EF4-FFF2-40B4-BE49-F238E27FC236}">
                  <a16:creationId xmlns:a16="http://schemas.microsoft.com/office/drawing/2014/main" id="{2A0A6990-15D1-C49A-B861-3896812B929F}"/>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95" name="Freeform: Shape 94">
              <a:extLst>
                <a:ext uri="{FF2B5EF4-FFF2-40B4-BE49-F238E27FC236}">
                  <a16:creationId xmlns:a16="http://schemas.microsoft.com/office/drawing/2014/main" id="{4D5641B0-72E6-5116-69F4-2908216634AD}"/>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6" name="Freeform: Shape 95">
              <a:extLst>
                <a:ext uri="{FF2B5EF4-FFF2-40B4-BE49-F238E27FC236}">
                  <a16:creationId xmlns:a16="http://schemas.microsoft.com/office/drawing/2014/main" id="{0B8429CA-3F74-29CB-47A2-C3ED3BEB245D}"/>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7" name="Freeform: Shape 96">
              <a:extLst>
                <a:ext uri="{FF2B5EF4-FFF2-40B4-BE49-F238E27FC236}">
                  <a16:creationId xmlns:a16="http://schemas.microsoft.com/office/drawing/2014/main" id="{E26B9BFF-E2F8-7282-237F-BBF28E8B0260}"/>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98" name="Freeform: Shape 97">
              <a:extLst>
                <a:ext uri="{FF2B5EF4-FFF2-40B4-BE49-F238E27FC236}">
                  <a16:creationId xmlns:a16="http://schemas.microsoft.com/office/drawing/2014/main" id="{168017DD-D5BD-306B-2403-6F412AF547E5}"/>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99" name="Freeform: Shape 98">
              <a:extLst>
                <a:ext uri="{FF2B5EF4-FFF2-40B4-BE49-F238E27FC236}">
                  <a16:creationId xmlns:a16="http://schemas.microsoft.com/office/drawing/2014/main" id="{7EDA2694-2C8F-174A-3131-E341C38DC13D}"/>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0" name="Freeform: Shape 99">
              <a:extLst>
                <a:ext uri="{FF2B5EF4-FFF2-40B4-BE49-F238E27FC236}">
                  <a16:creationId xmlns:a16="http://schemas.microsoft.com/office/drawing/2014/main" id="{202663BD-B3C2-980C-4CD2-CB3504B6785F}"/>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1" name="Freeform: Shape 100">
              <a:extLst>
                <a:ext uri="{FF2B5EF4-FFF2-40B4-BE49-F238E27FC236}">
                  <a16:creationId xmlns:a16="http://schemas.microsoft.com/office/drawing/2014/main" id="{1018E2A4-AF65-9E63-D22C-8AB4E2B0F75E}"/>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02" name="Freeform: Shape 101">
              <a:extLst>
                <a:ext uri="{FF2B5EF4-FFF2-40B4-BE49-F238E27FC236}">
                  <a16:creationId xmlns:a16="http://schemas.microsoft.com/office/drawing/2014/main" id="{A5BFF598-9FBE-C840-0D6C-B4A0762A4B3E}"/>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3" name="Freeform: Shape 102">
              <a:extLst>
                <a:ext uri="{FF2B5EF4-FFF2-40B4-BE49-F238E27FC236}">
                  <a16:creationId xmlns:a16="http://schemas.microsoft.com/office/drawing/2014/main" id="{6BD151C2-BF23-0123-9FD2-231167EF6E3A}"/>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04" name="Freeform: Shape 103">
              <a:extLst>
                <a:ext uri="{FF2B5EF4-FFF2-40B4-BE49-F238E27FC236}">
                  <a16:creationId xmlns:a16="http://schemas.microsoft.com/office/drawing/2014/main" id="{0FB8649B-DF77-850F-D1A5-10674DA8229B}"/>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5" name="Freeform: Shape 104">
              <a:extLst>
                <a:ext uri="{FF2B5EF4-FFF2-40B4-BE49-F238E27FC236}">
                  <a16:creationId xmlns:a16="http://schemas.microsoft.com/office/drawing/2014/main" id="{5368C4B5-4DF5-D380-E850-54CA2A90D7E5}"/>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6" name="Freeform: Shape 105">
              <a:extLst>
                <a:ext uri="{FF2B5EF4-FFF2-40B4-BE49-F238E27FC236}">
                  <a16:creationId xmlns:a16="http://schemas.microsoft.com/office/drawing/2014/main" id="{29BC6A4F-854C-68EF-C820-C4DD066360C2}"/>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07" name="Freeform: Shape 106">
              <a:extLst>
                <a:ext uri="{FF2B5EF4-FFF2-40B4-BE49-F238E27FC236}">
                  <a16:creationId xmlns:a16="http://schemas.microsoft.com/office/drawing/2014/main" id="{6BF080D4-3C7E-5EBD-B85D-B624736D3A0B}"/>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08" name="Freeform: Shape 107">
              <a:extLst>
                <a:ext uri="{FF2B5EF4-FFF2-40B4-BE49-F238E27FC236}">
                  <a16:creationId xmlns:a16="http://schemas.microsoft.com/office/drawing/2014/main" id="{18BEB113-E186-9AF5-382B-E6BD4508BD96}"/>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09" name="Freeform: Shape 108">
              <a:extLst>
                <a:ext uri="{FF2B5EF4-FFF2-40B4-BE49-F238E27FC236}">
                  <a16:creationId xmlns:a16="http://schemas.microsoft.com/office/drawing/2014/main" id="{F99EB533-AA2E-1A23-1258-0C6B3EF521D9}"/>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10" name="Freeform: Shape 109">
              <a:extLst>
                <a:ext uri="{FF2B5EF4-FFF2-40B4-BE49-F238E27FC236}">
                  <a16:creationId xmlns:a16="http://schemas.microsoft.com/office/drawing/2014/main" id="{A242AE7B-18FE-C59C-433C-D189561C7BEC}"/>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1" name="Freeform: Shape 110">
              <a:extLst>
                <a:ext uri="{FF2B5EF4-FFF2-40B4-BE49-F238E27FC236}">
                  <a16:creationId xmlns:a16="http://schemas.microsoft.com/office/drawing/2014/main" id="{6BB4D8A3-26EF-105C-F62B-DA1EF08F70A2}"/>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2" name="Freeform: Shape 111">
              <a:extLst>
                <a:ext uri="{FF2B5EF4-FFF2-40B4-BE49-F238E27FC236}">
                  <a16:creationId xmlns:a16="http://schemas.microsoft.com/office/drawing/2014/main" id="{48FD908D-41CD-F460-14A8-A3E86ABC8981}"/>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3" name="Freeform: Shape 112">
              <a:extLst>
                <a:ext uri="{FF2B5EF4-FFF2-40B4-BE49-F238E27FC236}">
                  <a16:creationId xmlns:a16="http://schemas.microsoft.com/office/drawing/2014/main" id="{E5CD5982-B1BB-F05D-1129-D3375B9028A5}"/>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14" name="Freeform: Shape 113">
              <a:extLst>
                <a:ext uri="{FF2B5EF4-FFF2-40B4-BE49-F238E27FC236}">
                  <a16:creationId xmlns:a16="http://schemas.microsoft.com/office/drawing/2014/main" id="{D2118FC6-12D5-7CF3-786A-2EAF9F34A522}"/>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5" name="Freeform: Shape 114">
              <a:extLst>
                <a:ext uri="{FF2B5EF4-FFF2-40B4-BE49-F238E27FC236}">
                  <a16:creationId xmlns:a16="http://schemas.microsoft.com/office/drawing/2014/main" id="{0836221A-8D31-09C6-8668-F3CB2BDCACB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16" name="Freeform: Shape 115">
              <a:extLst>
                <a:ext uri="{FF2B5EF4-FFF2-40B4-BE49-F238E27FC236}">
                  <a16:creationId xmlns:a16="http://schemas.microsoft.com/office/drawing/2014/main" id="{6D32AD7A-075C-037D-17A8-E959EAB2194B}"/>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17" name="Freeform: Shape 116">
              <a:extLst>
                <a:ext uri="{FF2B5EF4-FFF2-40B4-BE49-F238E27FC236}">
                  <a16:creationId xmlns:a16="http://schemas.microsoft.com/office/drawing/2014/main" id="{1F7E5AC0-4047-1C0E-B573-62F3FC2E4854}"/>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18" name="Freeform: Shape 117">
              <a:extLst>
                <a:ext uri="{FF2B5EF4-FFF2-40B4-BE49-F238E27FC236}">
                  <a16:creationId xmlns:a16="http://schemas.microsoft.com/office/drawing/2014/main" id="{7B9CD6BB-CC27-392C-5D87-654F30E45E47}"/>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19" name="Freeform: Shape 118">
              <a:extLst>
                <a:ext uri="{FF2B5EF4-FFF2-40B4-BE49-F238E27FC236}">
                  <a16:creationId xmlns:a16="http://schemas.microsoft.com/office/drawing/2014/main" id="{FC980C21-C85F-ABC6-F468-147554F8455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0" name="Freeform: Shape 119">
              <a:extLst>
                <a:ext uri="{FF2B5EF4-FFF2-40B4-BE49-F238E27FC236}">
                  <a16:creationId xmlns:a16="http://schemas.microsoft.com/office/drawing/2014/main" id="{4CB71F60-EDAB-BBBA-1471-82A51DEF2720}"/>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1" name="Freeform: Shape 120">
              <a:extLst>
                <a:ext uri="{FF2B5EF4-FFF2-40B4-BE49-F238E27FC236}">
                  <a16:creationId xmlns:a16="http://schemas.microsoft.com/office/drawing/2014/main" id="{5B1C27CC-C313-BFA5-61A7-7B63C21455E1}"/>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2" name="Freeform: Shape 121">
              <a:extLst>
                <a:ext uri="{FF2B5EF4-FFF2-40B4-BE49-F238E27FC236}">
                  <a16:creationId xmlns:a16="http://schemas.microsoft.com/office/drawing/2014/main" id="{68DF15BD-BEDC-E630-D84F-5ED86FE33A79}"/>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23" name="Freeform: Shape 122">
              <a:extLst>
                <a:ext uri="{FF2B5EF4-FFF2-40B4-BE49-F238E27FC236}">
                  <a16:creationId xmlns:a16="http://schemas.microsoft.com/office/drawing/2014/main" id="{85D811F1-9950-3201-4DF1-D2FB09A7F048}"/>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24" name="Freeform: Shape 123">
              <a:extLst>
                <a:ext uri="{FF2B5EF4-FFF2-40B4-BE49-F238E27FC236}">
                  <a16:creationId xmlns:a16="http://schemas.microsoft.com/office/drawing/2014/main" id="{0C502483-C545-3A30-5BCA-FF5B39075D6E}"/>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25" name="Freeform: Shape 124">
              <a:extLst>
                <a:ext uri="{FF2B5EF4-FFF2-40B4-BE49-F238E27FC236}">
                  <a16:creationId xmlns:a16="http://schemas.microsoft.com/office/drawing/2014/main" id="{980131D4-6656-83E7-1C0E-A5914E3CB9AF}"/>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6" name="Freeform: Shape 125">
              <a:extLst>
                <a:ext uri="{FF2B5EF4-FFF2-40B4-BE49-F238E27FC236}">
                  <a16:creationId xmlns:a16="http://schemas.microsoft.com/office/drawing/2014/main" id="{A1FCDAB4-2C42-3AE5-7B6A-7EE156020846}"/>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7" name="Freeform: Shape 126">
              <a:extLst>
                <a:ext uri="{FF2B5EF4-FFF2-40B4-BE49-F238E27FC236}">
                  <a16:creationId xmlns:a16="http://schemas.microsoft.com/office/drawing/2014/main" id="{249D8C61-050E-15D1-444E-C4CB4847343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8" name="Freeform: Shape 127">
              <a:extLst>
                <a:ext uri="{FF2B5EF4-FFF2-40B4-BE49-F238E27FC236}">
                  <a16:creationId xmlns:a16="http://schemas.microsoft.com/office/drawing/2014/main" id="{625B9BD8-C482-18C2-BFB3-0FDFD6C82610}"/>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29" name="Freeform: Shape 128">
              <a:extLst>
                <a:ext uri="{FF2B5EF4-FFF2-40B4-BE49-F238E27FC236}">
                  <a16:creationId xmlns:a16="http://schemas.microsoft.com/office/drawing/2014/main" id="{DC90D9C6-7C46-7FFE-E503-1569710FDCB9}"/>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0" name="Freeform: Shape 129">
              <a:extLst>
                <a:ext uri="{FF2B5EF4-FFF2-40B4-BE49-F238E27FC236}">
                  <a16:creationId xmlns:a16="http://schemas.microsoft.com/office/drawing/2014/main" id="{931B1506-2A2E-F66E-744A-83CC028D3CF3}"/>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1" name="Freeform: Shape 130">
              <a:extLst>
                <a:ext uri="{FF2B5EF4-FFF2-40B4-BE49-F238E27FC236}">
                  <a16:creationId xmlns:a16="http://schemas.microsoft.com/office/drawing/2014/main" id="{8F803A79-7FC3-660C-F577-9C20D06DB623}"/>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32" name="Freeform: Shape 131">
              <a:extLst>
                <a:ext uri="{FF2B5EF4-FFF2-40B4-BE49-F238E27FC236}">
                  <a16:creationId xmlns:a16="http://schemas.microsoft.com/office/drawing/2014/main" id="{18BBFC5D-CF17-6D23-CDE8-B886291F763C}"/>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33" name="Freeform: Shape 132">
              <a:extLst>
                <a:ext uri="{FF2B5EF4-FFF2-40B4-BE49-F238E27FC236}">
                  <a16:creationId xmlns:a16="http://schemas.microsoft.com/office/drawing/2014/main" id="{AFEF1D44-D11F-2F71-2098-4961CC527563}"/>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4" name="Freeform: Shape 133">
              <a:extLst>
                <a:ext uri="{FF2B5EF4-FFF2-40B4-BE49-F238E27FC236}">
                  <a16:creationId xmlns:a16="http://schemas.microsoft.com/office/drawing/2014/main" id="{363585C0-8405-F3F5-CEED-9AE931E3E47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5" name="Freeform: Shape 134">
              <a:extLst>
                <a:ext uri="{FF2B5EF4-FFF2-40B4-BE49-F238E27FC236}">
                  <a16:creationId xmlns:a16="http://schemas.microsoft.com/office/drawing/2014/main" id="{19385949-0397-C3EF-95C8-7143504B80CC}"/>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6" name="Freeform: Shape 135">
              <a:extLst>
                <a:ext uri="{FF2B5EF4-FFF2-40B4-BE49-F238E27FC236}">
                  <a16:creationId xmlns:a16="http://schemas.microsoft.com/office/drawing/2014/main" id="{7D31A654-FFBC-D274-C373-6F76FAD546AF}"/>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7" name="Freeform: Shape 136">
              <a:extLst>
                <a:ext uri="{FF2B5EF4-FFF2-40B4-BE49-F238E27FC236}">
                  <a16:creationId xmlns:a16="http://schemas.microsoft.com/office/drawing/2014/main" id="{04CA9C1A-9FBC-925F-B776-C49CF561E1B2}"/>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38" name="Freeform: Shape 137">
              <a:extLst>
                <a:ext uri="{FF2B5EF4-FFF2-40B4-BE49-F238E27FC236}">
                  <a16:creationId xmlns:a16="http://schemas.microsoft.com/office/drawing/2014/main" id="{2E81F1AF-442F-264E-550A-A415A0861694}"/>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39" name="Freeform: Shape 138">
              <a:extLst>
                <a:ext uri="{FF2B5EF4-FFF2-40B4-BE49-F238E27FC236}">
                  <a16:creationId xmlns:a16="http://schemas.microsoft.com/office/drawing/2014/main" id="{954A9B9B-7FE4-3A8F-8FE1-8B1A6C8FC617}"/>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40" name="Freeform: Shape 139">
              <a:extLst>
                <a:ext uri="{FF2B5EF4-FFF2-40B4-BE49-F238E27FC236}">
                  <a16:creationId xmlns:a16="http://schemas.microsoft.com/office/drawing/2014/main" id="{BE0EFA17-FB61-5F78-E138-31BF0AF2A6DC}"/>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41" name="Freeform: Shape 140">
              <a:extLst>
                <a:ext uri="{FF2B5EF4-FFF2-40B4-BE49-F238E27FC236}">
                  <a16:creationId xmlns:a16="http://schemas.microsoft.com/office/drawing/2014/main" id="{F5ABA7AB-71A3-F6A6-2A95-FB5450474190}"/>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2" name="Freeform: Shape 141">
              <a:extLst>
                <a:ext uri="{FF2B5EF4-FFF2-40B4-BE49-F238E27FC236}">
                  <a16:creationId xmlns:a16="http://schemas.microsoft.com/office/drawing/2014/main" id="{0B99F127-F375-FA5B-A98F-D0835C6CCCCA}"/>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3" name="Freeform: Shape 142">
              <a:extLst>
                <a:ext uri="{FF2B5EF4-FFF2-40B4-BE49-F238E27FC236}">
                  <a16:creationId xmlns:a16="http://schemas.microsoft.com/office/drawing/2014/main" id="{00B90DE2-C1ED-8F65-ED8A-03385E9DB4B2}"/>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4" name="Freeform: Shape 143">
              <a:extLst>
                <a:ext uri="{FF2B5EF4-FFF2-40B4-BE49-F238E27FC236}">
                  <a16:creationId xmlns:a16="http://schemas.microsoft.com/office/drawing/2014/main" id="{CCB1CC9E-A4F3-C3F8-B69F-64C2D6307547}"/>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5" name="Freeform: Shape 144">
              <a:extLst>
                <a:ext uri="{FF2B5EF4-FFF2-40B4-BE49-F238E27FC236}">
                  <a16:creationId xmlns:a16="http://schemas.microsoft.com/office/drawing/2014/main" id="{D46F0F28-9014-F685-519F-628FFB987305}"/>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46" name="Freeform: Shape 145">
              <a:extLst>
                <a:ext uri="{FF2B5EF4-FFF2-40B4-BE49-F238E27FC236}">
                  <a16:creationId xmlns:a16="http://schemas.microsoft.com/office/drawing/2014/main" id="{D085F86A-1E53-74D6-07F1-72C349383243}"/>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47" name="Freeform: Shape 146">
              <a:extLst>
                <a:ext uri="{FF2B5EF4-FFF2-40B4-BE49-F238E27FC236}">
                  <a16:creationId xmlns:a16="http://schemas.microsoft.com/office/drawing/2014/main" id="{6E7AD6BC-5A56-5BE9-AF3D-24A2D8EAF95A}"/>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48" name="Freeform: Shape 147">
              <a:extLst>
                <a:ext uri="{FF2B5EF4-FFF2-40B4-BE49-F238E27FC236}">
                  <a16:creationId xmlns:a16="http://schemas.microsoft.com/office/drawing/2014/main" id="{57C8C19E-D0AD-807D-EA7C-F9E043AA8D49}"/>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49" name="Freeform: Shape 148">
              <a:extLst>
                <a:ext uri="{FF2B5EF4-FFF2-40B4-BE49-F238E27FC236}">
                  <a16:creationId xmlns:a16="http://schemas.microsoft.com/office/drawing/2014/main" id="{80B9D831-8E57-CBFE-3A3B-99711B5F874F}"/>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50" name="Freeform: Shape 149">
              <a:extLst>
                <a:ext uri="{FF2B5EF4-FFF2-40B4-BE49-F238E27FC236}">
                  <a16:creationId xmlns:a16="http://schemas.microsoft.com/office/drawing/2014/main" id="{62206051-B586-5D90-4539-41F3E91CA0C9}"/>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1" name="Freeform: Shape 150">
              <a:extLst>
                <a:ext uri="{FF2B5EF4-FFF2-40B4-BE49-F238E27FC236}">
                  <a16:creationId xmlns:a16="http://schemas.microsoft.com/office/drawing/2014/main" id="{5D605221-EDDF-66C1-CDED-F94403F0FC16}"/>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2" name="Freeform: Shape 151">
              <a:extLst>
                <a:ext uri="{FF2B5EF4-FFF2-40B4-BE49-F238E27FC236}">
                  <a16:creationId xmlns:a16="http://schemas.microsoft.com/office/drawing/2014/main" id="{6D73E46C-7AD1-48FD-885C-5BE56905B176}"/>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3" name="Freeform: Shape 152">
              <a:extLst>
                <a:ext uri="{FF2B5EF4-FFF2-40B4-BE49-F238E27FC236}">
                  <a16:creationId xmlns:a16="http://schemas.microsoft.com/office/drawing/2014/main" id="{EE2BC7A4-CF39-8CA8-3A0B-F236F23E709C}"/>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4" name="Freeform: Shape 153">
              <a:extLst>
                <a:ext uri="{FF2B5EF4-FFF2-40B4-BE49-F238E27FC236}">
                  <a16:creationId xmlns:a16="http://schemas.microsoft.com/office/drawing/2014/main" id="{F702535F-18AA-61CE-82F8-4777788FAA00}"/>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5" name="Freeform: Shape 154">
              <a:extLst>
                <a:ext uri="{FF2B5EF4-FFF2-40B4-BE49-F238E27FC236}">
                  <a16:creationId xmlns:a16="http://schemas.microsoft.com/office/drawing/2014/main" id="{CD760794-BDA8-D0AD-9552-CD3EB7B7E8E2}"/>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6" name="Freeform: Shape 155">
              <a:extLst>
                <a:ext uri="{FF2B5EF4-FFF2-40B4-BE49-F238E27FC236}">
                  <a16:creationId xmlns:a16="http://schemas.microsoft.com/office/drawing/2014/main" id="{DFD3AE53-6D8C-69CC-C81C-89CA47F73CA6}"/>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57" name="Freeform: Shape 156">
              <a:extLst>
                <a:ext uri="{FF2B5EF4-FFF2-40B4-BE49-F238E27FC236}">
                  <a16:creationId xmlns:a16="http://schemas.microsoft.com/office/drawing/2014/main" id="{915FB3E6-796C-1FC2-2BAC-0FE463C6391E}"/>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58" name="Freeform: Shape 157">
              <a:extLst>
                <a:ext uri="{FF2B5EF4-FFF2-40B4-BE49-F238E27FC236}">
                  <a16:creationId xmlns:a16="http://schemas.microsoft.com/office/drawing/2014/main" id="{AD322BF1-85D6-2C7B-4C72-914AE02CC8FE}"/>
                </a:ext>
              </a:extLst>
            </p:cNvPr>
            <p:cNvSpPr>
              <a:spLocks noGrp="1" noRot="1" noMove="1" noResize="1" noEditPoints="1" noAdjustHandles="1" noChangeArrowheads="1" noChangeShapeType="1"/>
            </p:cNvSpPr>
            <p:nvPr userDrawn="1"/>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59" name="Freeform: Shape 158">
              <a:extLst>
                <a:ext uri="{FF2B5EF4-FFF2-40B4-BE49-F238E27FC236}">
                  <a16:creationId xmlns:a16="http://schemas.microsoft.com/office/drawing/2014/main" id="{B6C67E24-49B2-A27C-1418-C9830427883E}"/>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0" name="Freeform: Shape 159">
              <a:extLst>
                <a:ext uri="{FF2B5EF4-FFF2-40B4-BE49-F238E27FC236}">
                  <a16:creationId xmlns:a16="http://schemas.microsoft.com/office/drawing/2014/main" id="{F91DEE1B-E75A-E7AC-BE7D-C21B91930ADA}"/>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1" name="Freeform: Shape 160">
              <a:extLst>
                <a:ext uri="{FF2B5EF4-FFF2-40B4-BE49-F238E27FC236}">
                  <a16:creationId xmlns:a16="http://schemas.microsoft.com/office/drawing/2014/main" id="{DAF4A113-80ED-8B25-47A5-5D36E686587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2" name="Freeform: Shape 161">
              <a:extLst>
                <a:ext uri="{FF2B5EF4-FFF2-40B4-BE49-F238E27FC236}">
                  <a16:creationId xmlns:a16="http://schemas.microsoft.com/office/drawing/2014/main" id="{B080D88E-BB90-AECB-5EDE-94E5707148DB}"/>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3" name="Freeform: Shape 162">
              <a:extLst>
                <a:ext uri="{FF2B5EF4-FFF2-40B4-BE49-F238E27FC236}">
                  <a16:creationId xmlns:a16="http://schemas.microsoft.com/office/drawing/2014/main" id="{51B718CD-0BF8-F91A-51C6-35AE12A23E6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4" name="Freeform: Shape 163">
              <a:extLst>
                <a:ext uri="{FF2B5EF4-FFF2-40B4-BE49-F238E27FC236}">
                  <a16:creationId xmlns:a16="http://schemas.microsoft.com/office/drawing/2014/main" id="{E7685C16-D1FF-2BF1-5FC5-D9A51B3D8CA6}"/>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65" name="Freeform: Shape 164">
              <a:extLst>
                <a:ext uri="{FF2B5EF4-FFF2-40B4-BE49-F238E27FC236}">
                  <a16:creationId xmlns:a16="http://schemas.microsoft.com/office/drawing/2014/main" id="{DAB23E6C-2460-E587-92E5-1A53E82A7B1A}"/>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grpSp>
      <p:grpSp>
        <p:nvGrpSpPr>
          <p:cNvPr id="166" name="Pixels">
            <a:extLst>
              <a:ext uri="{FF2B5EF4-FFF2-40B4-BE49-F238E27FC236}">
                <a16:creationId xmlns:a16="http://schemas.microsoft.com/office/drawing/2014/main" id="{63B00F81-2426-68DF-B87C-E83D6BFD7388}"/>
              </a:ext>
            </a:extLst>
          </p:cNvPr>
          <p:cNvGrpSpPr>
            <a:grpSpLocks noGrp="1" noUngrp="1" noRot="1" noMove="1" noResize="1"/>
          </p:cNvGrpSpPr>
          <p:nvPr userDrawn="1"/>
        </p:nvGrpSpPr>
        <p:grpSpPr>
          <a:xfrm>
            <a:off x="0" y="0"/>
            <a:ext cx="9144000" cy="5143500"/>
            <a:chOff x="0" y="0"/>
            <a:chExt cx="9144000" cy="5143500"/>
          </a:xfrm>
          <a:solidFill>
            <a:schemeClr val="bg1"/>
          </a:solidFill>
        </p:grpSpPr>
        <p:sp>
          <p:nvSpPr>
            <p:cNvPr id="167" name="Freeform: Shape 166">
              <a:extLst>
                <a:ext uri="{FF2B5EF4-FFF2-40B4-BE49-F238E27FC236}">
                  <a16:creationId xmlns:a16="http://schemas.microsoft.com/office/drawing/2014/main" id="{B5B7C15F-6AFC-C015-1194-F7D6C227421A}"/>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8" name="Freeform: Shape 167">
              <a:extLst>
                <a:ext uri="{FF2B5EF4-FFF2-40B4-BE49-F238E27FC236}">
                  <a16:creationId xmlns:a16="http://schemas.microsoft.com/office/drawing/2014/main" id="{436E1851-4EA4-71EB-9181-5254603D0B72}"/>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69" name="Freeform: Shape 168">
              <a:extLst>
                <a:ext uri="{FF2B5EF4-FFF2-40B4-BE49-F238E27FC236}">
                  <a16:creationId xmlns:a16="http://schemas.microsoft.com/office/drawing/2014/main" id="{F20F05E4-A789-1E12-06AB-CEC28F460778}"/>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0" name="Freeform: Shape 169">
              <a:extLst>
                <a:ext uri="{FF2B5EF4-FFF2-40B4-BE49-F238E27FC236}">
                  <a16:creationId xmlns:a16="http://schemas.microsoft.com/office/drawing/2014/main" id="{9CB9D523-433C-9F97-0E6A-5D4154386C33}"/>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71" name="Freeform: Shape 170">
              <a:extLst>
                <a:ext uri="{FF2B5EF4-FFF2-40B4-BE49-F238E27FC236}">
                  <a16:creationId xmlns:a16="http://schemas.microsoft.com/office/drawing/2014/main" id="{4FD7B68B-126E-5A3E-09FB-E5CC48CC3531}"/>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2" name="Freeform: Shape 171">
              <a:extLst>
                <a:ext uri="{FF2B5EF4-FFF2-40B4-BE49-F238E27FC236}">
                  <a16:creationId xmlns:a16="http://schemas.microsoft.com/office/drawing/2014/main" id="{30F39988-6DD5-2B2C-CA3E-E1E1AC040CBE}"/>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73" name="Freeform: Shape 172">
              <a:extLst>
                <a:ext uri="{FF2B5EF4-FFF2-40B4-BE49-F238E27FC236}">
                  <a16:creationId xmlns:a16="http://schemas.microsoft.com/office/drawing/2014/main" id="{A4A4A171-1758-7408-62EC-418635301DC2}"/>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174" name="Freeform: Shape 173">
              <a:extLst>
                <a:ext uri="{FF2B5EF4-FFF2-40B4-BE49-F238E27FC236}">
                  <a16:creationId xmlns:a16="http://schemas.microsoft.com/office/drawing/2014/main" id="{166AB824-768A-3346-EBE2-A577362D6BA9}"/>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5" name="Freeform: Shape 174">
              <a:extLst>
                <a:ext uri="{FF2B5EF4-FFF2-40B4-BE49-F238E27FC236}">
                  <a16:creationId xmlns:a16="http://schemas.microsoft.com/office/drawing/2014/main" id="{0DC02303-0BA1-C0B0-7AF0-85268C7E12B0}"/>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6" name="Freeform: Shape 175">
              <a:extLst>
                <a:ext uri="{FF2B5EF4-FFF2-40B4-BE49-F238E27FC236}">
                  <a16:creationId xmlns:a16="http://schemas.microsoft.com/office/drawing/2014/main" id="{FA8D2924-2C06-1900-3D56-32F0D9B3E3D7}"/>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7" name="Freeform: Shape 176">
              <a:extLst>
                <a:ext uri="{FF2B5EF4-FFF2-40B4-BE49-F238E27FC236}">
                  <a16:creationId xmlns:a16="http://schemas.microsoft.com/office/drawing/2014/main" id="{4267D0B8-DAD4-65B4-6600-50C73C6B4BD3}"/>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8" name="Freeform: Shape 177">
              <a:extLst>
                <a:ext uri="{FF2B5EF4-FFF2-40B4-BE49-F238E27FC236}">
                  <a16:creationId xmlns:a16="http://schemas.microsoft.com/office/drawing/2014/main" id="{A64B5630-EB32-FBC9-E0CB-5798D9D77693}"/>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79" name="Freeform: Shape 178">
              <a:extLst>
                <a:ext uri="{FF2B5EF4-FFF2-40B4-BE49-F238E27FC236}">
                  <a16:creationId xmlns:a16="http://schemas.microsoft.com/office/drawing/2014/main" id="{7A587B47-0AEF-24A3-2ADB-D4EBE7F5BDD5}"/>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80" name="Freeform: Shape 179">
              <a:extLst>
                <a:ext uri="{FF2B5EF4-FFF2-40B4-BE49-F238E27FC236}">
                  <a16:creationId xmlns:a16="http://schemas.microsoft.com/office/drawing/2014/main" id="{BE0C4A92-5B03-C714-ECC2-26DD5B7C1C9D}"/>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1" name="Freeform: Shape 180">
              <a:extLst>
                <a:ext uri="{FF2B5EF4-FFF2-40B4-BE49-F238E27FC236}">
                  <a16:creationId xmlns:a16="http://schemas.microsoft.com/office/drawing/2014/main" id="{8216496C-43B7-1117-1101-ED23BB095409}"/>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82" name="Freeform: Shape 181">
              <a:extLst>
                <a:ext uri="{FF2B5EF4-FFF2-40B4-BE49-F238E27FC236}">
                  <a16:creationId xmlns:a16="http://schemas.microsoft.com/office/drawing/2014/main" id="{3DCDFA3D-F971-342C-3986-2BAC5C1BD58F}"/>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3" name="Freeform: Shape 182">
              <a:extLst>
                <a:ext uri="{FF2B5EF4-FFF2-40B4-BE49-F238E27FC236}">
                  <a16:creationId xmlns:a16="http://schemas.microsoft.com/office/drawing/2014/main" id="{E73F638B-214B-11D2-7F40-14BEE6DE73EA}"/>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84" name="Freeform: Shape 183">
              <a:extLst>
                <a:ext uri="{FF2B5EF4-FFF2-40B4-BE49-F238E27FC236}">
                  <a16:creationId xmlns:a16="http://schemas.microsoft.com/office/drawing/2014/main" id="{275FC475-439A-6B17-23FD-E363971ED737}"/>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5" name="Freeform: Shape 184">
              <a:extLst>
                <a:ext uri="{FF2B5EF4-FFF2-40B4-BE49-F238E27FC236}">
                  <a16:creationId xmlns:a16="http://schemas.microsoft.com/office/drawing/2014/main" id="{3545C9A7-4534-8836-7EA8-44D4E50D70E7}"/>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6" name="Freeform: Shape 185">
              <a:extLst>
                <a:ext uri="{FF2B5EF4-FFF2-40B4-BE49-F238E27FC236}">
                  <a16:creationId xmlns:a16="http://schemas.microsoft.com/office/drawing/2014/main" id="{2AA0F693-99E4-0746-E931-5F546F4EC52F}"/>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87" name="Freeform: Shape 186">
              <a:extLst>
                <a:ext uri="{FF2B5EF4-FFF2-40B4-BE49-F238E27FC236}">
                  <a16:creationId xmlns:a16="http://schemas.microsoft.com/office/drawing/2014/main" id="{9E6986C5-D73F-E85A-6386-CD1B71064186}"/>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88" name="Freeform: Shape 187">
              <a:extLst>
                <a:ext uri="{FF2B5EF4-FFF2-40B4-BE49-F238E27FC236}">
                  <a16:creationId xmlns:a16="http://schemas.microsoft.com/office/drawing/2014/main" id="{D9F71975-BC64-1148-51C1-3CD83092AFFC}"/>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89" name="Freeform: Shape 188">
              <a:extLst>
                <a:ext uri="{FF2B5EF4-FFF2-40B4-BE49-F238E27FC236}">
                  <a16:creationId xmlns:a16="http://schemas.microsoft.com/office/drawing/2014/main" id="{A1CC842C-F53F-1D46-F1F7-E2E5A8801BC6}"/>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190" name="Freeform: Shape 189">
              <a:extLst>
                <a:ext uri="{FF2B5EF4-FFF2-40B4-BE49-F238E27FC236}">
                  <a16:creationId xmlns:a16="http://schemas.microsoft.com/office/drawing/2014/main" id="{88E50900-75AA-ACF4-768B-FBD0ECC4C968}"/>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1" name="Freeform: Shape 190">
              <a:extLst>
                <a:ext uri="{FF2B5EF4-FFF2-40B4-BE49-F238E27FC236}">
                  <a16:creationId xmlns:a16="http://schemas.microsoft.com/office/drawing/2014/main" id="{32C08A35-6FD1-43F9-8799-52F31204F31A}"/>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2" name="Freeform: Shape 191">
              <a:extLst>
                <a:ext uri="{FF2B5EF4-FFF2-40B4-BE49-F238E27FC236}">
                  <a16:creationId xmlns:a16="http://schemas.microsoft.com/office/drawing/2014/main" id="{72F68F52-8E1C-B06F-38EC-E79AC8F99163}"/>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3" name="Freeform: Shape 192">
              <a:extLst>
                <a:ext uri="{FF2B5EF4-FFF2-40B4-BE49-F238E27FC236}">
                  <a16:creationId xmlns:a16="http://schemas.microsoft.com/office/drawing/2014/main" id="{8AA146FF-7AFF-8DF4-35EB-21190686557D}"/>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4" name="Freeform: Shape 193">
              <a:extLst>
                <a:ext uri="{FF2B5EF4-FFF2-40B4-BE49-F238E27FC236}">
                  <a16:creationId xmlns:a16="http://schemas.microsoft.com/office/drawing/2014/main" id="{EE7FB29D-4493-56CA-B775-2D0A38ECCD28}"/>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5" name="Freeform: Shape 194">
              <a:extLst>
                <a:ext uri="{FF2B5EF4-FFF2-40B4-BE49-F238E27FC236}">
                  <a16:creationId xmlns:a16="http://schemas.microsoft.com/office/drawing/2014/main" id="{C500B96D-5BF2-7299-6DE5-E07BF1CC98A2}"/>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96" name="Freeform: Shape 195">
              <a:extLst>
                <a:ext uri="{FF2B5EF4-FFF2-40B4-BE49-F238E27FC236}">
                  <a16:creationId xmlns:a16="http://schemas.microsoft.com/office/drawing/2014/main" id="{8DF8A00B-E8B3-985E-217D-6F772ECE6536}"/>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97" name="Freeform: Shape 196">
              <a:extLst>
                <a:ext uri="{FF2B5EF4-FFF2-40B4-BE49-F238E27FC236}">
                  <a16:creationId xmlns:a16="http://schemas.microsoft.com/office/drawing/2014/main" id="{783A50AB-CF3B-1B71-C758-58F0D9A6943D}"/>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198" name="Freeform: Shape 197">
              <a:extLst>
                <a:ext uri="{FF2B5EF4-FFF2-40B4-BE49-F238E27FC236}">
                  <a16:creationId xmlns:a16="http://schemas.microsoft.com/office/drawing/2014/main" id="{04364A32-78B2-BC19-2D33-159B50DC76A1}"/>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199" name="Freeform: Shape 198">
              <a:extLst>
                <a:ext uri="{FF2B5EF4-FFF2-40B4-BE49-F238E27FC236}">
                  <a16:creationId xmlns:a16="http://schemas.microsoft.com/office/drawing/2014/main" id="{E86A2806-0FF2-B984-744C-CC2AA64C539E}"/>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0" name="Freeform: Shape 199">
              <a:extLst>
                <a:ext uri="{FF2B5EF4-FFF2-40B4-BE49-F238E27FC236}">
                  <a16:creationId xmlns:a16="http://schemas.microsoft.com/office/drawing/2014/main" id="{2965FFAA-EADF-5A83-7D0F-FB872CF56081}"/>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1" name="Freeform: Shape 200">
              <a:extLst>
                <a:ext uri="{FF2B5EF4-FFF2-40B4-BE49-F238E27FC236}">
                  <a16:creationId xmlns:a16="http://schemas.microsoft.com/office/drawing/2014/main" id="{F839D68B-498B-F122-F4A7-658C3932FAA0}"/>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2" name="Freeform: Shape 201">
              <a:extLst>
                <a:ext uri="{FF2B5EF4-FFF2-40B4-BE49-F238E27FC236}">
                  <a16:creationId xmlns:a16="http://schemas.microsoft.com/office/drawing/2014/main" id="{EF766554-FC32-E5E9-12A0-C0D61DC877B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3" name="Freeform: Shape 202">
              <a:extLst>
                <a:ext uri="{FF2B5EF4-FFF2-40B4-BE49-F238E27FC236}">
                  <a16:creationId xmlns:a16="http://schemas.microsoft.com/office/drawing/2014/main" id="{93F95F06-E0F1-5EAB-D06A-E04CA8B399E3}"/>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4" name="Freeform: Shape 203">
              <a:extLst>
                <a:ext uri="{FF2B5EF4-FFF2-40B4-BE49-F238E27FC236}">
                  <a16:creationId xmlns:a16="http://schemas.microsoft.com/office/drawing/2014/main" id="{2B68F975-9D3F-C8ED-9DF7-1AB8334AC579}"/>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05" name="Freeform: Shape 204">
              <a:extLst>
                <a:ext uri="{FF2B5EF4-FFF2-40B4-BE49-F238E27FC236}">
                  <a16:creationId xmlns:a16="http://schemas.microsoft.com/office/drawing/2014/main" id="{0BBE23AC-BA37-E0B2-0A14-D9F2429F5718}"/>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06" name="Freeform: Shape 205">
              <a:extLst>
                <a:ext uri="{FF2B5EF4-FFF2-40B4-BE49-F238E27FC236}">
                  <a16:creationId xmlns:a16="http://schemas.microsoft.com/office/drawing/2014/main" id="{36293912-9983-4631-247D-022532C9C8EA}"/>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07" name="Freeform: Shape 206">
              <a:extLst>
                <a:ext uri="{FF2B5EF4-FFF2-40B4-BE49-F238E27FC236}">
                  <a16:creationId xmlns:a16="http://schemas.microsoft.com/office/drawing/2014/main" id="{1346D994-427D-08C4-3B12-2B8CD025A8C6}"/>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8" name="Freeform: Shape 207">
              <a:extLst>
                <a:ext uri="{FF2B5EF4-FFF2-40B4-BE49-F238E27FC236}">
                  <a16:creationId xmlns:a16="http://schemas.microsoft.com/office/drawing/2014/main" id="{FC12CD36-F3D4-8E0C-6681-9F2380E8A011}"/>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09" name="Freeform: Shape 208">
              <a:extLst>
                <a:ext uri="{FF2B5EF4-FFF2-40B4-BE49-F238E27FC236}">
                  <a16:creationId xmlns:a16="http://schemas.microsoft.com/office/drawing/2014/main" id="{19F2BAEA-551A-D50F-FE41-9216C06C1330}"/>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0" name="Freeform: Shape 209">
              <a:extLst>
                <a:ext uri="{FF2B5EF4-FFF2-40B4-BE49-F238E27FC236}">
                  <a16:creationId xmlns:a16="http://schemas.microsoft.com/office/drawing/2014/main" id="{8D748CB6-69D7-1C83-19D6-0627BF0FCCB8}"/>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11" name="Freeform: Shape 210">
              <a:extLst>
                <a:ext uri="{FF2B5EF4-FFF2-40B4-BE49-F238E27FC236}">
                  <a16:creationId xmlns:a16="http://schemas.microsoft.com/office/drawing/2014/main" id="{1F9F10C7-58A1-E051-F9D5-B3824E4638EB}"/>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2" name="Freeform: Shape 211">
              <a:extLst>
                <a:ext uri="{FF2B5EF4-FFF2-40B4-BE49-F238E27FC236}">
                  <a16:creationId xmlns:a16="http://schemas.microsoft.com/office/drawing/2014/main" id="{EB06E175-0E2E-7E41-816F-CED213B6FE21}"/>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13" name="Freeform: Shape 212">
              <a:extLst>
                <a:ext uri="{FF2B5EF4-FFF2-40B4-BE49-F238E27FC236}">
                  <a16:creationId xmlns:a16="http://schemas.microsoft.com/office/drawing/2014/main" id="{FC3FED64-7D17-35ED-4062-E892BDF9A830}"/>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14" name="Freeform: Shape 213">
              <a:extLst>
                <a:ext uri="{FF2B5EF4-FFF2-40B4-BE49-F238E27FC236}">
                  <a16:creationId xmlns:a16="http://schemas.microsoft.com/office/drawing/2014/main" id="{AEF0CBC7-FEC8-3549-2E04-A5B42884CA38}"/>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5" name="Freeform: Shape 214">
              <a:extLst>
                <a:ext uri="{FF2B5EF4-FFF2-40B4-BE49-F238E27FC236}">
                  <a16:creationId xmlns:a16="http://schemas.microsoft.com/office/drawing/2014/main" id="{F75F5486-EDAA-4C9A-6F13-6CA6FAC256D0}"/>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6" name="Freeform: Shape 215">
              <a:extLst>
                <a:ext uri="{FF2B5EF4-FFF2-40B4-BE49-F238E27FC236}">
                  <a16:creationId xmlns:a16="http://schemas.microsoft.com/office/drawing/2014/main" id="{03B42ECF-06EC-C832-180F-B311CE036930}"/>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7" name="Freeform: Shape 216">
              <a:extLst>
                <a:ext uri="{FF2B5EF4-FFF2-40B4-BE49-F238E27FC236}">
                  <a16:creationId xmlns:a16="http://schemas.microsoft.com/office/drawing/2014/main" id="{CAB36C4A-64F4-A0C4-A805-93C3D1B3A7C2}"/>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8" name="Freeform: Shape 217">
              <a:extLst>
                <a:ext uri="{FF2B5EF4-FFF2-40B4-BE49-F238E27FC236}">
                  <a16:creationId xmlns:a16="http://schemas.microsoft.com/office/drawing/2014/main" id="{680EAFC4-5CBF-CD4F-AABC-E15B0B68F242}"/>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19" name="Freeform: Shape 218">
              <a:extLst>
                <a:ext uri="{FF2B5EF4-FFF2-40B4-BE49-F238E27FC236}">
                  <a16:creationId xmlns:a16="http://schemas.microsoft.com/office/drawing/2014/main" id="{E1990E5B-8EA3-444C-0897-B65A9405C08D}"/>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0" name="Freeform: Shape 219">
              <a:extLst>
                <a:ext uri="{FF2B5EF4-FFF2-40B4-BE49-F238E27FC236}">
                  <a16:creationId xmlns:a16="http://schemas.microsoft.com/office/drawing/2014/main" id="{42E2DB56-A470-3DC0-F027-7A627F299164}"/>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1" name="Freeform: Shape 220">
              <a:extLst>
                <a:ext uri="{FF2B5EF4-FFF2-40B4-BE49-F238E27FC236}">
                  <a16:creationId xmlns:a16="http://schemas.microsoft.com/office/drawing/2014/main" id="{CFF2CB7E-2C73-9FEE-4C98-25297207D863}"/>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2" name="Freeform: Shape 221">
              <a:extLst>
                <a:ext uri="{FF2B5EF4-FFF2-40B4-BE49-F238E27FC236}">
                  <a16:creationId xmlns:a16="http://schemas.microsoft.com/office/drawing/2014/main" id="{A12C0104-421F-51E8-33F1-98EA8F091B1E}"/>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23" name="Freeform: Shape 222">
              <a:extLst>
                <a:ext uri="{FF2B5EF4-FFF2-40B4-BE49-F238E27FC236}">
                  <a16:creationId xmlns:a16="http://schemas.microsoft.com/office/drawing/2014/main" id="{144C7BF2-0313-730D-48F4-E9CEF885923A}"/>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4" name="Freeform: Shape 223">
              <a:extLst>
                <a:ext uri="{FF2B5EF4-FFF2-40B4-BE49-F238E27FC236}">
                  <a16:creationId xmlns:a16="http://schemas.microsoft.com/office/drawing/2014/main" id="{77392350-0800-09FE-9478-44C5351630E2}"/>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25" name="Freeform: Shape 224">
              <a:extLst>
                <a:ext uri="{FF2B5EF4-FFF2-40B4-BE49-F238E27FC236}">
                  <a16:creationId xmlns:a16="http://schemas.microsoft.com/office/drawing/2014/main" id="{3E1C73BE-7754-F69F-AD63-BDB29457C079}"/>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6" name="Freeform: Shape 225">
              <a:extLst>
                <a:ext uri="{FF2B5EF4-FFF2-40B4-BE49-F238E27FC236}">
                  <a16:creationId xmlns:a16="http://schemas.microsoft.com/office/drawing/2014/main" id="{31DD3761-D2D6-D423-C743-2AA38D789612}"/>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7" name="Freeform: Shape 226">
              <a:extLst>
                <a:ext uri="{FF2B5EF4-FFF2-40B4-BE49-F238E27FC236}">
                  <a16:creationId xmlns:a16="http://schemas.microsoft.com/office/drawing/2014/main" id="{821DE31C-899E-C5EA-F8EF-367D8C6181CD}"/>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8" name="Freeform: Shape 227">
              <a:extLst>
                <a:ext uri="{FF2B5EF4-FFF2-40B4-BE49-F238E27FC236}">
                  <a16:creationId xmlns:a16="http://schemas.microsoft.com/office/drawing/2014/main" id="{2D8D7CCA-77E8-BAE9-FC68-8F8BC1FCEF59}"/>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29" name="Freeform: Shape 228">
              <a:extLst>
                <a:ext uri="{FF2B5EF4-FFF2-40B4-BE49-F238E27FC236}">
                  <a16:creationId xmlns:a16="http://schemas.microsoft.com/office/drawing/2014/main" id="{D8F74471-3A51-CF0C-FFA8-EF9BDFC3CEA5}"/>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0" name="Freeform: Shape 229">
              <a:extLst>
                <a:ext uri="{FF2B5EF4-FFF2-40B4-BE49-F238E27FC236}">
                  <a16:creationId xmlns:a16="http://schemas.microsoft.com/office/drawing/2014/main" id="{4483FC66-3137-8730-C4CC-FCF4657AF94D}"/>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1" name="Freeform: Shape 230">
              <a:extLst>
                <a:ext uri="{FF2B5EF4-FFF2-40B4-BE49-F238E27FC236}">
                  <a16:creationId xmlns:a16="http://schemas.microsoft.com/office/drawing/2014/main" id="{21C1EF73-7F17-CCAB-5532-6DD40EE5BAFF}"/>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2" name="Freeform: Shape 231">
              <a:extLst>
                <a:ext uri="{FF2B5EF4-FFF2-40B4-BE49-F238E27FC236}">
                  <a16:creationId xmlns:a16="http://schemas.microsoft.com/office/drawing/2014/main" id="{BFBE1D3F-5F3F-FB45-01E7-2010695F5EF0}"/>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3" name="Freeform: Shape 232">
              <a:extLst>
                <a:ext uri="{FF2B5EF4-FFF2-40B4-BE49-F238E27FC236}">
                  <a16:creationId xmlns:a16="http://schemas.microsoft.com/office/drawing/2014/main" id="{16074FFB-D5C3-401B-4B71-C55E682117C7}"/>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34" name="Freeform: Shape 233">
              <a:extLst>
                <a:ext uri="{FF2B5EF4-FFF2-40B4-BE49-F238E27FC236}">
                  <a16:creationId xmlns:a16="http://schemas.microsoft.com/office/drawing/2014/main" id="{95633537-E0CA-70E6-5B6B-9553B12C5491}"/>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5" name="Freeform: Shape 234">
              <a:extLst>
                <a:ext uri="{FF2B5EF4-FFF2-40B4-BE49-F238E27FC236}">
                  <a16:creationId xmlns:a16="http://schemas.microsoft.com/office/drawing/2014/main" id="{4E4C20C1-0F04-53CD-4EE4-71C5FE07FECE}"/>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6" name="Freeform: Shape 235">
              <a:extLst>
                <a:ext uri="{FF2B5EF4-FFF2-40B4-BE49-F238E27FC236}">
                  <a16:creationId xmlns:a16="http://schemas.microsoft.com/office/drawing/2014/main" id="{8A996914-74B5-13A2-4AF8-53B35C66B92E}"/>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37" name="Freeform: Shape 236">
              <a:extLst>
                <a:ext uri="{FF2B5EF4-FFF2-40B4-BE49-F238E27FC236}">
                  <a16:creationId xmlns:a16="http://schemas.microsoft.com/office/drawing/2014/main" id="{58B55236-EFC7-4E1E-AE19-A5F44AFDB1E2}"/>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38" name="Freeform: Shape 237">
              <a:extLst>
                <a:ext uri="{FF2B5EF4-FFF2-40B4-BE49-F238E27FC236}">
                  <a16:creationId xmlns:a16="http://schemas.microsoft.com/office/drawing/2014/main" id="{ADD056C3-589D-8990-4365-D78EF365FB0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39" name="Freeform: Shape 238">
              <a:extLst>
                <a:ext uri="{FF2B5EF4-FFF2-40B4-BE49-F238E27FC236}">
                  <a16:creationId xmlns:a16="http://schemas.microsoft.com/office/drawing/2014/main" id="{536AA53D-3D61-30C7-3A24-8EA3F54E955E}"/>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40" name="Freeform: Shape 239">
              <a:extLst>
                <a:ext uri="{FF2B5EF4-FFF2-40B4-BE49-F238E27FC236}">
                  <a16:creationId xmlns:a16="http://schemas.microsoft.com/office/drawing/2014/main" id="{00144878-3A44-5E44-FCC4-307DCA09066B}"/>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1" name="Freeform: Shape 240">
              <a:extLst>
                <a:ext uri="{FF2B5EF4-FFF2-40B4-BE49-F238E27FC236}">
                  <a16:creationId xmlns:a16="http://schemas.microsoft.com/office/drawing/2014/main" id="{A2D029E9-F1A3-85F2-644A-48832BD6BA41}"/>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2" name="Freeform: Shape 241">
              <a:extLst>
                <a:ext uri="{FF2B5EF4-FFF2-40B4-BE49-F238E27FC236}">
                  <a16:creationId xmlns:a16="http://schemas.microsoft.com/office/drawing/2014/main" id="{FAFFDB87-3ADF-0F4F-54A2-9C748CE67963}"/>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43" name="Freeform: Shape 242">
              <a:extLst>
                <a:ext uri="{FF2B5EF4-FFF2-40B4-BE49-F238E27FC236}">
                  <a16:creationId xmlns:a16="http://schemas.microsoft.com/office/drawing/2014/main" id="{2D304A30-1681-CE79-796A-17078A23469F}"/>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4" name="Freeform: Shape 243">
              <a:extLst>
                <a:ext uri="{FF2B5EF4-FFF2-40B4-BE49-F238E27FC236}">
                  <a16:creationId xmlns:a16="http://schemas.microsoft.com/office/drawing/2014/main" id="{AC12E148-B017-B32A-EB1E-8305F2F77647}"/>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5" name="Freeform: Shape 244">
              <a:extLst>
                <a:ext uri="{FF2B5EF4-FFF2-40B4-BE49-F238E27FC236}">
                  <a16:creationId xmlns:a16="http://schemas.microsoft.com/office/drawing/2014/main" id="{0C3F3093-00E9-214D-64CD-4C24C6CD7A32}"/>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6" name="Freeform: Shape 245">
              <a:extLst>
                <a:ext uri="{FF2B5EF4-FFF2-40B4-BE49-F238E27FC236}">
                  <a16:creationId xmlns:a16="http://schemas.microsoft.com/office/drawing/2014/main" id="{194A6D59-F903-F97F-974E-A2DE7C1889BA}"/>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47" name="Freeform: Shape 246">
              <a:extLst>
                <a:ext uri="{FF2B5EF4-FFF2-40B4-BE49-F238E27FC236}">
                  <a16:creationId xmlns:a16="http://schemas.microsoft.com/office/drawing/2014/main" id="{D10F7C8A-C781-D7C5-7DD2-EA60B27A0519}"/>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48" name="Freeform: Shape 247">
              <a:extLst>
                <a:ext uri="{FF2B5EF4-FFF2-40B4-BE49-F238E27FC236}">
                  <a16:creationId xmlns:a16="http://schemas.microsoft.com/office/drawing/2014/main" id="{9105B7CC-55D7-7B25-6305-140ED2EAB482}"/>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49" name="Freeform: Shape 248">
              <a:extLst>
                <a:ext uri="{FF2B5EF4-FFF2-40B4-BE49-F238E27FC236}">
                  <a16:creationId xmlns:a16="http://schemas.microsoft.com/office/drawing/2014/main" id="{5F9577D0-F981-C9A3-D527-FF26A3952D0D}"/>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0" name="Freeform: Shape 249">
              <a:extLst>
                <a:ext uri="{FF2B5EF4-FFF2-40B4-BE49-F238E27FC236}">
                  <a16:creationId xmlns:a16="http://schemas.microsoft.com/office/drawing/2014/main" id="{1D2872BE-1529-1B5F-97EE-5E9C8AE4519A}"/>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1" name="Freeform: Shape 250">
              <a:extLst>
                <a:ext uri="{FF2B5EF4-FFF2-40B4-BE49-F238E27FC236}">
                  <a16:creationId xmlns:a16="http://schemas.microsoft.com/office/drawing/2014/main" id="{62BFE230-78D4-B3C4-BEF9-8BC9D25C011C}"/>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52" name="Freeform: Shape 251">
              <a:extLst>
                <a:ext uri="{FF2B5EF4-FFF2-40B4-BE49-F238E27FC236}">
                  <a16:creationId xmlns:a16="http://schemas.microsoft.com/office/drawing/2014/main" id="{DEB36A78-F745-DCBE-9523-07218173A4A1}"/>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53" name="Freeform: Shape 252">
              <a:extLst>
                <a:ext uri="{FF2B5EF4-FFF2-40B4-BE49-F238E27FC236}">
                  <a16:creationId xmlns:a16="http://schemas.microsoft.com/office/drawing/2014/main" id="{1D143F7F-073A-1F78-2E8A-BC320A6E317B}"/>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4" name="Freeform: Shape 253">
              <a:extLst>
                <a:ext uri="{FF2B5EF4-FFF2-40B4-BE49-F238E27FC236}">
                  <a16:creationId xmlns:a16="http://schemas.microsoft.com/office/drawing/2014/main" id="{C3CC0C40-FA63-F4C1-4B82-62B2064E0DAA}"/>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55" name="Freeform: Shape 254">
              <a:extLst>
                <a:ext uri="{FF2B5EF4-FFF2-40B4-BE49-F238E27FC236}">
                  <a16:creationId xmlns:a16="http://schemas.microsoft.com/office/drawing/2014/main" id="{7CD72ADE-2905-2BEC-E345-9024197900CF}"/>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6" name="Freeform: Shape 255">
              <a:extLst>
                <a:ext uri="{FF2B5EF4-FFF2-40B4-BE49-F238E27FC236}">
                  <a16:creationId xmlns:a16="http://schemas.microsoft.com/office/drawing/2014/main" id="{B7D6A5D3-4B20-C8B2-0D1C-ECC4CD920019}"/>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7" name="Freeform: Shape 256">
              <a:extLst>
                <a:ext uri="{FF2B5EF4-FFF2-40B4-BE49-F238E27FC236}">
                  <a16:creationId xmlns:a16="http://schemas.microsoft.com/office/drawing/2014/main" id="{4BDDEFE3-F040-EB26-8B7D-3714B3F9EA03}"/>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58" name="Freeform: Shape 257">
              <a:extLst>
                <a:ext uri="{FF2B5EF4-FFF2-40B4-BE49-F238E27FC236}">
                  <a16:creationId xmlns:a16="http://schemas.microsoft.com/office/drawing/2014/main" id="{4E204C66-E230-39BC-9378-9B7BB341C142}"/>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59" name="Freeform: Shape 258">
              <a:extLst>
                <a:ext uri="{FF2B5EF4-FFF2-40B4-BE49-F238E27FC236}">
                  <a16:creationId xmlns:a16="http://schemas.microsoft.com/office/drawing/2014/main" id="{6F8940E4-3808-8B6A-7326-92DC595BFE27}"/>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0" name="Freeform: Shape 259">
              <a:extLst>
                <a:ext uri="{FF2B5EF4-FFF2-40B4-BE49-F238E27FC236}">
                  <a16:creationId xmlns:a16="http://schemas.microsoft.com/office/drawing/2014/main" id="{2B83CFE1-E799-14EE-A695-F0B1A2E9641F}"/>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61" name="Freeform: Shape 260">
              <a:extLst>
                <a:ext uri="{FF2B5EF4-FFF2-40B4-BE49-F238E27FC236}">
                  <a16:creationId xmlns:a16="http://schemas.microsoft.com/office/drawing/2014/main" id="{D51A1799-742F-5784-9ED5-39A00B64FD48}"/>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62" name="Freeform: Shape 261">
              <a:extLst>
                <a:ext uri="{FF2B5EF4-FFF2-40B4-BE49-F238E27FC236}">
                  <a16:creationId xmlns:a16="http://schemas.microsoft.com/office/drawing/2014/main" id="{0C9DBB26-278A-5D74-06D3-2A290A65ABB4}"/>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63" name="Freeform: Shape 262">
              <a:extLst>
                <a:ext uri="{FF2B5EF4-FFF2-40B4-BE49-F238E27FC236}">
                  <a16:creationId xmlns:a16="http://schemas.microsoft.com/office/drawing/2014/main" id="{A7B6F317-A645-35C5-E3B7-BFBE596C8958}"/>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4" name="Freeform: Shape 263">
              <a:extLst>
                <a:ext uri="{FF2B5EF4-FFF2-40B4-BE49-F238E27FC236}">
                  <a16:creationId xmlns:a16="http://schemas.microsoft.com/office/drawing/2014/main" id="{C9871BC3-A698-9C50-9F69-9952E2709542}"/>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5" name="Freeform: Shape 264">
              <a:extLst>
                <a:ext uri="{FF2B5EF4-FFF2-40B4-BE49-F238E27FC236}">
                  <a16:creationId xmlns:a16="http://schemas.microsoft.com/office/drawing/2014/main" id="{DFB31127-51B4-B52E-65C6-C697C7E9A2ED}"/>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6" name="Freeform: Shape 265">
              <a:extLst>
                <a:ext uri="{FF2B5EF4-FFF2-40B4-BE49-F238E27FC236}">
                  <a16:creationId xmlns:a16="http://schemas.microsoft.com/office/drawing/2014/main" id="{98EE5A25-8B9B-F99F-F21F-86CB5F466524}"/>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67" name="Freeform: Shape 266">
              <a:extLst>
                <a:ext uri="{FF2B5EF4-FFF2-40B4-BE49-F238E27FC236}">
                  <a16:creationId xmlns:a16="http://schemas.microsoft.com/office/drawing/2014/main" id="{D6F417EA-06A5-38F1-CF63-EE19FE81635C}"/>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68" name="Freeform: Shape 267">
              <a:extLst>
                <a:ext uri="{FF2B5EF4-FFF2-40B4-BE49-F238E27FC236}">
                  <a16:creationId xmlns:a16="http://schemas.microsoft.com/office/drawing/2014/main" id="{64CF5E50-C01F-8D4E-66C0-3C3E14AD04D6}"/>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69" name="Freeform: Shape 268">
              <a:extLst>
                <a:ext uri="{FF2B5EF4-FFF2-40B4-BE49-F238E27FC236}">
                  <a16:creationId xmlns:a16="http://schemas.microsoft.com/office/drawing/2014/main" id="{3CD3CA10-4E9C-EA32-C02C-9358B3C52E00}"/>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70" name="Freeform: Shape 269">
              <a:extLst>
                <a:ext uri="{FF2B5EF4-FFF2-40B4-BE49-F238E27FC236}">
                  <a16:creationId xmlns:a16="http://schemas.microsoft.com/office/drawing/2014/main" id="{707E2280-CC67-E9B2-60FB-3A9E285ACCA5}"/>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1" name="Freeform: Shape 270">
              <a:extLst>
                <a:ext uri="{FF2B5EF4-FFF2-40B4-BE49-F238E27FC236}">
                  <a16:creationId xmlns:a16="http://schemas.microsoft.com/office/drawing/2014/main" id="{6654A678-EC58-ECFE-4369-EDBF871A5854}"/>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2" name="Freeform: Shape 271">
              <a:extLst>
                <a:ext uri="{FF2B5EF4-FFF2-40B4-BE49-F238E27FC236}">
                  <a16:creationId xmlns:a16="http://schemas.microsoft.com/office/drawing/2014/main" id="{BDCDE485-813D-0D69-DE4E-D60EAB7C6CAA}"/>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3" name="Freeform: Shape 272">
              <a:extLst>
                <a:ext uri="{FF2B5EF4-FFF2-40B4-BE49-F238E27FC236}">
                  <a16:creationId xmlns:a16="http://schemas.microsoft.com/office/drawing/2014/main" id="{D8003DE7-2480-2809-DFB0-2206E2E537D4}"/>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4" name="Freeform: Shape 273">
              <a:extLst>
                <a:ext uri="{FF2B5EF4-FFF2-40B4-BE49-F238E27FC236}">
                  <a16:creationId xmlns:a16="http://schemas.microsoft.com/office/drawing/2014/main" id="{65B1AEF3-90C8-AE28-0ADC-E525D547C89D}"/>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5" name="Freeform: Shape 274">
              <a:extLst>
                <a:ext uri="{FF2B5EF4-FFF2-40B4-BE49-F238E27FC236}">
                  <a16:creationId xmlns:a16="http://schemas.microsoft.com/office/drawing/2014/main" id="{FBFC9116-B0BF-03B0-9679-D38AC694E562}"/>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6" name="Freeform: Shape 275">
              <a:extLst>
                <a:ext uri="{FF2B5EF4-FFF2-40B4-BE49-F238E27FC236}">
                  <a16:creationId xmlns:a16="http://schemas.microsoft.com/office/drawing/2014/main" id="{B8984335-2E73-EC1B-97C2-85E9C618C583}"/>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77" name="Freeform: Shape 276">
              <a:extLst>
                <a:ext uri="{FF2B5EF4-FFF2-40B4-BE49-F238E27FC236}">
                  <a16:creationId xmlns:a16="http://schemas.microsoft.com/office/drawing/2014/main" id="{37F4FEF6-8BAC-08BA-4BDA-B90B0DF54879}"/>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78" name="Freeform: Shape 277">
              <a:extLst>
                <a:ext uri="{FF2B5EF4-FFF2-40B4-BE49-F238E27FC236}">
                  <a16:creationId xmlns:a16="http://schemas.microsoft.com/office/drawing/2014/main" id="{52995475-B5A9-3FDF-FBBB-3A7E5FBAF3E0}"/>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79" name="Freeform: Shape 278">
              <a:extLst>
                <a:ext uri="{FF2B5EF4-FFF2-40B4-BE49-F238E27FC236}">
                  <a16:creationId xmlns:a16="http://schemas.microsoft.com/office/drawing/2014/main" id="{60560E15-0521-CDD9-14EB-D620951A15E3}"/>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0" name="Freeform: Shape 279">
              <a:extLst>
                <a:ext uri="{FF2B5EF4-FFF2-40B4-BE49-F238E27FC236}">
                  <a16:creationId xmlns:a16="http://schemas.microsoft.com/office/drawing/2014/main" id="{283DE157-1A76-DFB0-9E22-C6C07EDDF1B9}"/>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1" name="Freeform: Shape 280">
              <a:extLst>
                <a:ext uri="{FF2B5EF4-FFF2-40B4-BE49-F238E27FC236}">
                  <a16:creationId xmlns:a16="http://schemas.microsoft.com/office/drawing/2014/main" id="{CAF31694-4673-FB02-228B-450E05733F3C}"/>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2" name="Freeform: Shape 281">
              <a:extLst>
                <a:ext uri="{FF2B5EF4-FFF2-40B4-BE49-F238E27FC236}">
                  <a16:creationId xmlns:a16="http://schemas.microsoft.com/office/drawing/2014/main" id="{CC1717BD-75FD-0995-ED50-F8EF90525445}"/>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3" name="Freeform: Shape 282">
              <a:extLst>
                <a:ext uri="{FF2B5EF4-FFF2-40B4-BE49-F238E27FC236}">
                  <a16:creationId xmlns:a16="http://schemas.microsoft.com/office/drawing/2014/main" id="{C18BA22E-99C6-B45A-E688-27CCF3C0AD4A}"/>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84" name="Freeform: Shape 283">
              <a:extLst>
                <a:ext uri="{FF2B5EF4-FFF2-40B4-BE49-F238E27FC236}">
                  <a16:creationId xmlns:a16="http://schemas.microsoft.com/office/drawing/2014/main" id="{9D8888D6-DA97-3B74-2531-50E574EAFE79}"/>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85" name="Freeform: Shape 284">
              <a:extLst>
                <a:ext uri="{FF2B5EF4-FFF2-40B4-BE49-F238E27FC236}">
                  <a16:creationId xmlns:a16="http://schemas.microsoft.com/office/drawing/2014/main" id="{FB66E6B6-E8CE-3D20-A22D-396B7E983886}"/>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86" name="Freeform: Shape 285">
              <a:extLst>
                <a:ext uri="{FF2B5EF4-FFF2-40B4-BE49-F238E27FC236}">
                  <a16:creationId xmlns:a16="http://schemas.microsoft.com/office/drawing/2014/main" id="{C172C4F5-093D-B2F0-B22B-E8D115D85040}"/>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7" name="Freeform: Shape 286">
              <a:extLst>
                <a:ext uri="{FF2B5EF4-FFF2-40B4-BE49-F238E27FC236}">
                  <a16:creationId xmlns:a16="http://schemas.microsoft.com/office/drawing/2014/main" id="{ABA04D4B-1493-1C15-CF66-3C5899E14720}"/>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8" name="Freeform: Shape 287">
              <a:extLst>
                <a:ext uri="{FF2B5EF4-FFF2-40B4-BE49-F238E27FC236}">
                  <a16:creationId xmlns:a16="http://schemas.microsoft.com/office/drawing/2014/main" id="{CFE463A0-8003-21A6-830B-A17C7642BF3F}"/>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89" name="Freeform: Shape 288">
              <a:extLst>
                <a:ext uri="{FF2B5EF4-FFF2-40B4-BE49-F238E27FC236}">
                  <a16:creationId xmlns:a16="http://schemas.microsoft.com/office/drawing/2014/main" id="{C9468C3D-0123-82BC-E5A2-C7959D88250B}"/>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0" name="Freeform: Shape 289">
              <a:extLst>
                <a:ext uri="{FF2B5EF4-FFF2-40B4-BE49-F238E27FC236}">
                  <a16:creationId xmlns:a16="http://schemas.microsoft.com/office/drawing/2014/main" id="{E3A23B8A-C4ED-EBE2-951E-8AB9D8D11CA9}"/>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1" name="Freeform: Shape 290">
              <a:extLst>
                <a:ext uri="{FF2B5EF4-FFF2-40B4-BE49-F238E27FC236}">
                  <a16:creationId xmlns:a16="http://schemas.microsoft.com/office/drawing/2014/main" id="{53F2F136-134F-F5A3-5628-25BAD7FA6927}"/>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92" name="Freeform: Shape 291">
              <a:extLst>
                <a:ext uri="{FF2B5EF4-FFF2-40B4-BE49-F238E27FC236}">
                  <a16:creationId xmlns:a16="http://schemas.microsoft.com/office/drawing/2014/main" id="{EE30E2E9-75A0-47CF-1FE8-5E09AD92A927}"/>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293" name="Freeform: Shape 292">
              <a:extLst>
                <a:ext uri="{FF2B5EF4-FFF2-40B4-BE49-F238E27FC236}">
                  <a16:creationId xmlns:a16="http://schemas.microsoft.com/office/drawing/2014/main" id="{311F78FD-A46A-3685-2FA7-61A7546B001F}"/>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94" name="Freeform: Shape 293">
              <a:extLst>
                <a:ext uri="{FF2B5EF4-FFF2-40B4-BE49-F238E27FC236}">
                  <a16:creationId xmlns:a16="http://schemas.microsoft.com/office/drawing/2014/main" id="{278AEAB1-A5B5-56EE-4FEB-9EB4E6FF8B36}"/>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295" name="Freeform: Shape 294">
              <a:extLst>
                <a:ext uri="{FF2B5EF4-FFF2-40B4-BE49-F238E27FC236}">
                  <a16:creationId xmlns:a16="http://schemas.microsoft.com/office/drawing/2014/main" id="{B5BEF18D-A8AD-2868-7196-7A2B88C82DA7}"/>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96" name="Freeform: Shape 295">
              <a:extLst>
                <a:ext uri="{FF2B5EF4-FFF2-40B4-BE49-F238E27FC236}">
                  <a16:creationId xmlns:a16="http://schemas.microsoft.com/office/drawing/2014/main" id="{62C999C0-F89A-34F0-5C22-7F6F792FF599}"/>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7" name="Freeform: Shape 296">
              <a:extLst>
                <a:ext uri="{FF2B5EF4-FFF2-40B4-BE49-F238E27FC236}">
                  <a16:creationId xmlns:a16="http://schemas.microsoft.com/office/drawing/2014/main" id="{1C2FC264-FD1F-2DBF-2E56-988DD5FC554F}"/>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298" name="Freeform: Shape 297">
              <a:extLst>
                <a:ext uri="{FF2B5EF4-FFF2-40B4-BE49-F238E27FC236}">
                  <a16:creationId xmlns:a16="http://schemas.microsoft.com/office/drawing/2014/main" id="{3CF16D1A-967E-1BA9-DF69-2F0F53367483}"/>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299" name="Freeform: Shape 298">
              <a:extLst>
                <a:ext uri="{FF2B5EF4-FFF2-40B4-BE49-F238E27FC236}">
                  <a16:creationId xmlns:a16="http://schemas.microsoft.com/office/drawing/2014/main" id="{B346C632-4E56-0A48-8983-25405A9DF31C}"/>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300" name="Freeform: Shape 299">
              <a:extLst>
                <a:ext uri="{FF2B5EF4-FFF2-40B4-BE49-F238E27FC236}">
                  <a16:creationId xmlns:a16="http://schemas.microsoft.com/office/drawing/2014/main" id="{FF30A911-3A08-4A77-B921-55E8CB06CA87}"/>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01" name="Freeform: Shape 300">
              <a:extLst>
                <a:ext uri="{FF2B5EF4-FFF2-40B4-BE49-F238E27FC236}">
                  <a16:creationId xmlns:a16="http://schemas.microsoft.com/office/drawing/2014/main" id="{4993A9FE-3DAB-61D0-9D25-CD5357E42931}"/>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a:p>
          </p:txBody>
        </p:sp>
        <p:sp>
          <p:nvSpPr>
            <p:cNvPr id="302" name="Freeform: Shape 301">
              <a:extLst>
                <a:ext uri="{FF2B5EF4-FFF2-40B4-BE49-F238E27FC236}">
                  <a16:creationId xmlns:a16="http://schemas.microsoft.com/office/drawing/2014/main" id="{723FAC81-71A9-C8E8-5397-C513CAFA612B}"/>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03" name="Freeform: Shape 302">
              <a:extLst>
                <a:ext uri="{FF2B5EF4-FFF2-40B4-BE49-F238E27FC236}">
                  <a16:creationId xmlns:a16="http://schemas.microsoft.com/office/drawing/2014/main" id="{9B2B9091-D150-A2BA-D1DE-4C8ED349D0BA}"/>
                </a:ext>
              </a:extLst>
            </p:cNvPr>
            <p:cNvSpPr>
              <a:spLocks noGrp="1" noRot="1" noMove="1" noResize="1" noEditPoints="1" noAdjustHandles="1" noChangeArrowheads="1" noChangeShapeType="1"/>
            </p:cNvSpPr>
            <p:nvPr userDrawn="1"/>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304" name="Freeform: Shape 303">
              <a:extLst>
                <a:ext uri="{FF2B5EF4-FFF2-40B4-BE49-F238E27FC236}">
                  <a16:creationId xmlns:a16="http://schemas.microsoft.com/office/drawing/2014/main" id="{5B4405A4-90A3-1E7B-80D2-18B0D88B4B72}"/>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05" name="Freeform: Shape 304">
              <a:extLst>
                <a:ext uri="{FF2B5EF4-FFF2-40B4-BE49-F238E27FC236}">
                  <a16:creationId xmlns:a16="http://schemas.microsoft.com/office/drawing/2014/main" id="{2463B354-B9D8-3161-4A62-3162294BD17C}"/>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306" name="Freeform: Shape 305">
              <a:extLst>
                <a:ext uri="{FF2B5EF4-FFF2-40B4-BE49-F238E27FC236}">
                  <a16:creationId xmlns:a16="http://schemas.microsoft.com/office/drawing/2014/main" id="{A14C9E30-8589-2255-42BE-45BC9A84AA2A}"/>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a:p>
          </p:txBody>
        </p:sp>
        <p:sp>
          <p:nvSpPr>
            <p:cNvPr id="307" name="Freeform: Shape 306">
              <a:extLst>
                <a:ext uri="{FF2B5EF4-FFF2-40B4-BE49-F238E27FC236}">
                  <a16:creationId xmlns:a16="http://schemas.microsoft.com/office/drawing/2014/main" id="{307C21BE-1B21-DF6B-0264-81F70EC732BB}"/>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308" name="Freeform: Shape 307">
              <a:extLst>
                <a:ext uri="{FF2B5EF4-FFF2-40B4-BE49-F238E27FC236}">
                  <a16:creationId xmlns:a16="http://schemas.microsoft.com/office/drawing/2014/main" id="{DA2645FB-37AC-D2F6-E78F-4DD74DA4FB9E}"/>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sp>
          <p:nvSpPr>
            <p:cNvPr id="309" name="Freeform: Shape 308">
              <a:extLst>
                <a:ext uri="{FF2B5EF4-FFF2-40B4-BE49-F238E27FC236}">
                  <a16:creationId xmlns:a16="http://schemas.microsoft.com/office/drawing/2014/main" id="{C3C0D4A6-DD75-CC7E-3D85-A85AC5B2F17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a:p>
          </p:txBody>
        </p:sp>
        <p:sp>
          <p:nvSpPr>
            <p:cNvPr id="310" name="Freeform: Shape 309">
              <a:extLst>
                <a:ext uri="{FF2B5EF4-FFF2-40B4-BE49-F238E27FC236}">
                  <a16:creationId xmlns:a16="http://schemas.microsoft.com/office/drawing/2014/main" id="{3C174FDC-D373-A277-0FEB-AE063DFBCDE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a:p>
          </p:txBody>
        </p:sp>
      </p:grpSp>
      <p:grpSp>
        <p:nvGrpSpPr>
          <p:cNvPr id="5" name="Logo">
            <a:extLst>
              <a:ext uri="{FF2B5EF4-FFF2-40B4-BE49-F238E27FC236}">
                <a16:creationId xmlns:a16="http://schemas.microsoft.com/office/drawing/2014/main" id="{83A1A177-CA63-21D9-0664-AA267E568B2D}"/>
              </a:ext>
            </a:extLst>
          </p:cNvPr>
          <p:cNvGrpSpPr>
            <a:grpSpLocks noGrp="1" noUngrp="1" noRot="1" noMove="1" noResize="1"/>
          </p:cNvGrpSpPr>
          <p:nvPr userDrawn="1"/>
        </p:nvGrpSpPr>
        <p:grpSpPr>
          <a:xfrm>
            <a:off x="576580" y="3997325"/>
            <a:ext cx="2719917" cy="571500"/>
            <a:chOff x="569913" y="4057650"/>
            <a:chExt cx="2447925" cy="514350"/>
          </a:xfrm>
        </p:grpSpPr>
        <p:sp>
          <p:nvSpPr>
            <p:cNvPr id="26" name="Freeform 5">
              <a:extLst>
                <a:ext uri="{FF2B5EF4-FFF2-40B4-BE49-F238E27FC236}">
                  <a16:creationId xmlns:a16="http://schemas.microsoft.com/office/drawing/2014/main" id="{1006C298-DB65-4F2B-A9EE-26B4473AF6EB}"/>
                </a:ext>
              </a:extLst>
            </p:cNvPr>
            <p:cNvSpPr>
              <a:spLocks noGrp="1" noRot="1" noMove="1" noResize="1" noEditPoints="1" noAdjustHandles="1" noChangeArrowheads="1" noChangeShapeType="1"/>
            </p:cNvSpPr>
            <p:nvPr userDrawn="1"/>
          </p:nvSpPr>
          <p:spPr bwMode="auto">
            <a:xfrm>
              <a:off x="1243013" y="4160838"/>
              <a:ext cx="257175" cy="307975"/>
            </a:xfrm>
            <a:custGeom>
              <a:avLst/>
              <a:gdLst>
                <a:gd name="T0" fmla="*/ 213 w 379"/>
                <a:gd name="T1" fmla="*/ 0 h 453"/>
                <a:gd name="T2" fmla="*/ 272 w 379"/>
                <a:gd name="T3" fmla="*/ 6 h 453"/>
                <a:gd name="T4" fmla="*/ 318 w 379"/>
                <a:gd name="T5" fmla="*/ 24 h 453"/>
                <a:gd name="T6" fmla="*/ 347 w 379"/>
                <a:gd name="T7" fmla="*/ 59 h 453"/>
                <a:gd name="T8" fmla="*/ 358 w 379"/>
                <a:gd name="T9" fmla="*/ 112 h 453"/>
                <a:gd name="T10" fmla="*/ 342 w 379"/>
                <a:gd name="T11" fmla="*/ 169 h 453"/>
                <a:gd name="T12" fmla="*/ 296 w 379"/>
                <a:gd name="T13" fmla="*/ 207 h 453"/>
                <a:gd name="T14" fmla="*/ 359 w 379"/>
                <a:gd name="T15" fmla="*/ 249 h 453"/>
                <a:gd name="T16" fmla="*/ 379 w 379"/>
                <a:gd name="T17" fmla="*/ 322 h 453"/>
                <a:gd name="T18" fmla="*/ 366 w 379"/>
                <a:gd name="T19" fmla="*/ 381 h 453"/>
                <a:gd name="T20" fmla="*/ 330 w 379"/>
                <a:gd name="T21" fmla="*/ 422 h 453"/>
                <a:gd name="T22" fmla="*/ 279 w 379"/>
                <a:gd name="T23" fmla="*/ 446 h 453"/>
                <a:gd name="T24" fmla="*/ 219 w 379"/>
                <a:gd name="T25" fmla="*/ 453 h 453"/>
                <a:gd name="T26" fmla="*/ 0 w 379"/>
                <a:gd name="T27" fmla="*/ 453 h 453"/>
                <a:gd name="T28" fmla="*/ 0 w 379"/>
                <a:gd name="T29" fmla="*/ 0 h 453"/>
                <a:gd name="T30" fmla="*/ 213 w 379"/>
                <a:gd name="T31" fmla="*/ 0 h 453"/>
                <a:gd name="T32" fmla="*/ 200 w 379"/>
                <a:gd name="T33" fmla="*/ 183 h 453"/>
                <a:gd name="T34" fmla="*/ 244 w 379"/>
                <a:gd name="T35" fmla="*/ 171 h 453"/>
                <a:gd name="T36" fmla="*/ 261 w 379"/>
                <a:gd name="T37" fmla="*/ 129 h 453"/>
                <a:gd name="T38" fmla="*/ 256 w 379"/>
                <a:gd name="T39" fmla="*/ 103 h 453"/>
                <a:gd name="T40" fmla="*/ 240 w 379"/>
                <a:gd name="T41" fmla="*/ 88 h 453"/>
                <a:gd name="T42" fmla="*/ 218 w 379"/>
                <a:gd name="T43" fmla="*/ 80 h 453"/>
                <a:gd name="T44" fmla="*/ 193 w 379"/>
                <a:gd name="T45" fmla="*/ 77 h 453"/>
                <a:gd name="T46" fmla="*/ 99 w 379"/>
                <a:gd name="T47" fmla="*/ 77 h 453"/>
                <a:gd name="T48" fmla="*/ 99 w 379"/>
                <a:gd name="T49" fmla="*/ 183 h 453"/>
                <a:gd name="T50" fmla="*/ 200 w 379"/>
                <a:gd name="T51" fmla="*/ 183 h 453"/>
                <a:gd name="T52" fmla="*/ 206 w 379"/>
                <a:gd name="T53" fmla="*/ 376 h 453"/>
                <a:gd name="T54" fmla="*/ 234 w 379"/>
                <a:gd name="T55" fmla="*/ 373 h 453"/>
                <a:gd name="T56" fmla="*/ 257 w 379"/>
                <a:gd name="T57" fmla="*/ 363 h 453"/>
                <a:gd name="T58" fmla="*/ 274 w 379"/>
                <a:gd name="T59" fmla="*/ 345 h 453"/>
                <a:gd name="T60" fmla="*/ 280 w 379"/>
                <a:gd name="T61" fmla="*/ 316 h 453"/>
                <a:gd name="T62" fmla="*/ 260 w 379"/>
                <a:gd name="T63" fmla="*/ 266 h 453"/>
                <a:gd name="T64" fmla="*/ 208 w 379"/>
                <a:gd name="T65" fmla="*/ 251 h 453"/>
                <a:gd name="T66" fmla="*/ 99 w 379"/>
                <a:gd name="T67" fmla="*/ 251 h 453"/>
                <a:gd name="T68" fmla="*/ 99 w 379"/>
                <a:gd name="T69" fmla="*/ 376 h 453"/>
                <a:gd name="T70" fmla="*/ 206 w 379"/>
                <a:gd name="T71" fmla="*/ 37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9" h="453">
                  <a:moveTo>
                    <a:pt x="213" y="0"/>
                  </a:moveTo>
                  <a:cubicBezTo>
                    <a:pt x="235" y="0"/>
                    <a:pt x="254" y="2"/>
                    <a:pt x="272" y="6"/>
                  </a:cubicBezTo>
                  <a:cubicBezTo>
                    <a:pt x="290" y="9"/>
                    <a:pt x="305" y="16"/>
                    <a:pt x="318" y="24"/>
                  </a:cubicBezTo>
                  <a:cubicBezTo>
                    <a:pt x="330" y="33"/>
                    <a:pt x="340" y="45"/>
                    <a:pt x="347" y="59"/>
                  </a:cubicBezTo>
                  <a:cubicBezTo>
                    <a:pt x="354" y="73"/>
                    <a:pt x="358" y="91"/>
                    <a:pt x="358" y="112"/>
                  </a:cubicBezTo>
                  <a:cubicBezTo>
                    <a:pt x="358" y="135"/>
                    <a:pt x="353" y="154"/>
                    <a:pt x="342" y="169"/>
                  </a:cubicBezTo>
                  <a:cubicBezTo>
                    <a:pt x="332" y="185"/>
                    <a:pt x="316" y="197"/>
                    <a:pt x="296" y="207"/>
                  </a:cubicBezTo>
                  <a:cubicBezTo>
                    <a:pt x="324" y="215"/>
                    <a:pt x="345" y="229"/>
                    <a:pt x="359" y="249"/>
                  </a:cubicBezTo>
                  <a:cubicBezTo>
                    <a:pt x="372" y="269"/>
                    <a:pt x="379" y="293"/>
                    <a:pt x="379" y="322"/>
                  </a:cubicBezTo>
                  <a:cubicBezTo>
                    <a:pt x="379" y="345"/>
                    <a:pt x="375" y="364"/>
                    <a:pt x="366" y="381"/>
                  </a:cubicBezTo>
                  <a:cubicBezTo>
                    <a:pt x="357" y="398"/>
                    <a:pt x="345" y="412"/>
                    <a:pt x="330" y="422"/>
                  </a:cubicBezTo>
                  <a:cubicBezTo>
                    <a:pt x="315" y="433"/>
                    <a:pt x="298" y="441"/>
                    <a:pt x="279" y="446"/>
                  </a:cubicBezTo>
                  <a:cubicBezTo>
                    <a:pt x="259" y="451"/>
                    <a:pt x="240" y="453"/>
                    <a:pt x="219" y="453"/>
                  </a:cubicBezTo>
                  <a:cubicBezTo>
                    <a:pt x="0" y="453"/>
                    <a:pt x="0" y="453"/>
                    <a:pt x="0" y="453"/>
                  </a:cubicBezTo>
                  <a:cubicBezTo>
                    <a:pt x="0" y="0"/>
                    <a:pt x="0" y="0"/>
                    <a:pt x="0" y="0"/>
                  </a:cubicBezTo>
                  <a:lnTo>
                    <a:pt x="213" y="0"/>
                  </a:lnTo>
                  <a:close/>
                  <a:moveTo>
                    <a:pt x="200" y="183"/>
                  </a:moveTo>
                  <a:cubicBezTo>
                    <a:pt x="218" y="183"/>
                    <a:pt x="233" y="179"/>
                    <a:pt x="244" y="171"/>
                  </a:cubicBezTo>
                  <a:cubicBezTo>
                    <a:pt x="256" y="162"/>
                    <a:pt x="261" y="149"/>
                    <a:pt x="261" y="129"/>
                  </a:cubicBezTo>
                  <a:cubicBezTo>
                    <a:pt x="261" y="119"/>
                    <a:pt x="259" y="110"/>
                    <a:pt x="256" y="103"/>
                  </a:cubicBezTo>
                  <a:cubicBezTo>
                    <a:pt x="252" y="97"/>
                    <a:pt x="247" y="91"/>
                    <a:pt x="240" y="88"/>
                  </a:cubicBezTo>
                  <a:cubicBezTo>
                    <a:pt x="234" y="84"/>
                    <a:pt x="227" y="81"/>
                    <a:pt x="218" y="80"/>
                  </a:cubicBezTo>
                  <a:cubicBezTo>
                    <a:pt x="210" y="78"/>
                    <a:pt x="202" y="77"/>
                    <a:pt x="193" y="77"/>
                  </a:cubicBezTo>
                  <a:cubicBezTo>
                    <a:pt x="99" y="77"/>
                    <a:pt x="99" y="77"/>
                    <a:pt x="99" y="77"/>
                  </a:cubicBezTo>
                  <a:cubicBezTo>
                    <a:pt x="99" y="183"/>
                    <a:pt x="99" y="183"/>
                    <a:pt x="99" y="183"/>
                  </a:cubicBezTo>
                  <a:lnTo>
                    <a:pt x="200" y="183"/>
                  </a:lnTo>
                  <a:close/>
                  <a:moveTo>
                    <a:pt x="206" y="376"/>
                  </a:moveTo>
                  <a:cubicBezTo>
                    <a:pt x="216" y="376"/>
                    <a:pt x="225" y="375"/>
                    <a:pt x="234" y="373"/>
                  </a:cubicBezTo>
                  <a:cubicBezTo>
                    <a:pt x="243" y="371"/>
                    <a:pt x="251" y="368"/>
                    <a:pt x="257" y="363"/>
                  </a:cubicBezTo>
                  <a:cubicBezTo>
                    <a:pt x="264" y="359"/>
                    <a:pt x="270" y="353"/>
                    <a:pt x="274" y="345"/>
                  </a:cubicBezTo>
                  <a:cubicBezTo>
                    <a:pt x="278" y="338"/>
                    <a:pt x="280" y="328"/>
                    <a:pt x="280" y="316"/>
                  </a:cubicBezTo>
                  <a:cubicBezTo>
                    <a:pt x="280" y="293"/>
                    <a:pt x="273" y="276"/>
                    <a:pt x="260" y="266"/>
                  </a:cubicBezTo>
                  <a:cubicBezTo>
                    <a:pt x="247" y="256"/>
                    <a:pt x="229" y="251"/>
                    <a:pt x="208" y="251"/>
                  </a:cubicBezTo>
                  <a:cubicBezTo>
                    <a:pt x="99" y="251"/>
                    <a:pt x="99" y="251"/>
                    <a:pt x="99" y="251"/>
                  </a:cubicBezTo>
                  <a:cubicBezTo>
                    <a:pt x="99" y="376"/>
                    <a:pt x="99" y="376"/>
                    <a:pt x="99" y="376"/>
                  </a:cubicBezTo>
                  <a:lnTo>
                    <a:pt x="206" y="3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C413873F-B596-4126-9F0B-5B23ECE87820}"/>
                </a:ext>
              </a:extLst>
            </p:cNvPr>
            <p:cNvSpPr>
              <a:spLocks noGrp="1" noRot="1" noMove="1" noResize="1" noEditPoints="1" noAdjustHandles="1" noChangeArrowheads="1" noChangeShapeType="1"/>
            </p:cNvSpPr>
            <p:nvPr userDrawn="1"/>
          </p:nvSpPr>
          <p:spPr bwMode="auto">
            <a:xfrm>
              <a:off x="1531938" y="4244975"/>
              <a:ext cx="209550" cy="230188"/>
            </a:xfrm>
            <a:custGeom>
              <a:avLst/>
              <a:gdLst>
                <a:gd name="T0" fmla="*/ 222 w 308"/>
                <a:gd name="T1" fmla="*/ 328 h 337"/>
                <a:gd name="T2" fmla="*/ 222 w 308"/>
                <a:gd name="T3" fmla="*/ 283 h 337"/>
                <a:gd name="T4" fmla="*/ 220 w 308"/>
                <a:gd name="T5" fmla="*/ 283 h 337"/>
                <a:gd name="T6" fmla="*/ 176 w 308"/>
                <a:gd name="T7" fmla="*/ 324 h 337"/>
                <a:gd name="T8" fmla="*/ 120 w 308"/>
                <a:gd name="T9" fmla="*/ 337 h 337"/>
                <a:gd name="T10" fmla="*/ 61 w 308"/>
                <a:gd name="T11" fmla="*/ 327 h 337"/>
                <a:gd name="T12" fmla="*/ 24 w 308"/>
                <a:gd name="T13" fmla="*/ 300 h 337"/>
                <a:gd name="T14" fmla="*/ 5 w 308"/>
                <a:gd name="T15" fmla="*/ 257 h 337"/>
                <a:gd name="T16" fmla="*/ 0 w 308"/>
                <a:gd name="T17" fmla="*/ 202 h 337"/>
                <a:gd name="T18" fmla="*/ 0 w 308"/>
                <a:gd name="T19" fmla="*/ 0 h 337"/>
                <a:gd name="T20" fmla="*/ 90 w 308"/>
                <a:gd name="T21" fmla="*/ 0 h 337"/>
                <a:gd name="T22" fmla="*/ 90 w 308"/>
                <a:gd name="T23" fmla="*/ 185 h 337"/>
                <a:gd name="T24" fmla="*/ 103 w 308"/>
                <a:gd name="T25" fmla="*/ 246 h 337"/>
                <a:gd name="T26" fmla="*/ 148 w 308"/>
                <a:gd name="T27" fmla="*/ 266 h 337"/>
                <a:gd name="T28" fmla="*/ 201 w 308"/>
                <a:gd name="T29" fmla="*/ 244 h 337"/>
                <a:gd name="T30" fmla="*/ 218 w 308"/>
                <a:gd name="T31" fmla="*/ 172 h 337"/>
                <a:gd name="T32" fmla="*/ 218 w 308"/>
                <a:gd name="T33" fmla="*/ 0 h 337"/>
                <a:gd name="T34" fmla="*/ 308 w 308"/>
                <a:gd name="T35" fmla="*/ 0 h 337"/>
                <a:gd name="T36" fmla="*/ 308 w 308"/>
                <a:gd name="T37" fmla="*/ 328 h 337"/>
                <a:gd name="T38" fmla="*/ 222 w 308"/>
                <a:gd name="T39" fmla="*/ 3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222" y="328"/>
                  </a:moveTo>
                  <a:cubicBezTo>
                    <a:pt x="222" y="283"/>
                    <a:pt x="222" y="283"/>
                    <a:pt x="222" y="283"/>
                  </a:cubicBezTo>
                  <a:cubicBezTo>
                    <a:pt x="220" y="283"/>
                    <a:pt x="220" y="283"/>
                    <a:pt x="220" y="283"/>
                  </a:cubicBezTo>
                  <a:cubicBezTo>
                    <a:pt x="209" y="302"/>
                    <a:pt x="194" y="315"/>
                    <a:pt x="176" y="324"/>
                  </a:cubicBezTo>
                  <a:cubicBezTo>
                    <a:pt x="158" y="332"/>
                    <a:pt x="139" y="337"/>
                    <a:pt x="120" y="337"/>
                  </a:cubicBezTo>
                  <a:cubicBezTo>
                    <a:pt x="96" y="337"/>
                    <a:pt x="76" y="333"/>
                    <a:pt x="61" y="327"/>
                  </a:cubicBezTo>
                  <a:cubicBezTo>
                    <a:pt x="45" y="321"/>
                    <a:pt x="33" y="312"/>
                    <a:pt x="24" y="300"/>
                  </a:cubicBezTo>
                  <a:cubicBezTo>
                    <a:pt x="15" y="288"/>
                    <a:pt x="9" y="274"/>
                    <a:pt x="5" y="257"/>
                  </a:cubicBezTo>
                  <a:cubicBezTo>
                    <a:pt x="2" y="241"/>
                    <a:pt x="0" y="222"/>
                    <a:pt x="0" y="202"/>
                  </a:cubicBezTo>
                  <a:cubicBezTo>
                    <a:pt x="0" y="0"/>
                    <a:pt x="0" y="0"/>
                    <a:pt x="0" y="0"/>
                  </a:cubicBezTo>
                  <a:cubicBezTo>
                    <a:pt x="90" y="0"/>
                    <a:pt x="90" y="0"/>
                    <a:pt x="90" y="0"/>
                  </a:cubicBezTo>
                  <a:cubicBezTo>
                    <a:pt x="90" y="185"/>
                    <a:pt x="90" y="185"/>
                    <a:pt x="90" y="185"/>
                  </a:cubicBezTo>
                  <a:cubicBezTo>
                    <a:pt x="90" y="213"/>
                    <a:pt x="94" y="233"/>
                    <a:pt x="103" y="246"/>
                  </a:cubicBezTo>
                  <a:cubicBezTo>
                    <a:pt x="111" y="259"/>
                    <a:pt x="126" y="266"/>
                    <a:pt x="148" y="266"/>
                  </a:cubicBezTo>
                  <a:cubicBezTo>
                    <a:pt x="172" y="266"/>
                    <a:pt x="190" y="259"/>
                    <a:pt x="201" y="244"/>
                  </a:cubicBezTo>
                  <a:cubicBezTo>
                    <a:pt x="212" y="230"/>
                    <a:pt x="218" y="206"/>
                    <a:pt x="218" y="172"/>
                  </a:cubicBezTo>
                  <a:cubicBezTo>
                    <a:pt x="218" y="0"/>
                    <a:pt x="218" y="0"/>
                    <a:pt x="218" y="0"/>
                  </a:cubicBezTo>
                  <a:cubicBezTo>
                    <a:pt x="308" y="0"/>
                    <a:pt x="308" y="0"/>
                    <a:pt x="308" y="0"/>
                  </a:cubicBezTo>
                  <a:cubicBezTo>
                    <a:pt x="308" y="328"/>
                    <a:pt x="308" y="328"/>
                    <a:pt x="308" y="328"/>
                  </a:cubicBezTo>
                  <a:lnTo>
                    <a:pt x="222" y="3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7">
              <a:extLst>
                <a:ext uri="{FF2B5EF4-FFF2-40B4-BE49-F238E27FC236}">
                  <a16:creationId xmlns:a16="http://schemas.microsoft.com/office/drawing/2014/main" id="{33551E3B-B69B-404C-81B2-BD23385A3704}"/>
                </a:ext>
              </a:extLst>
            </p:cNvPr>
            <p:cNvSpPr>
              <a:spLocks noGrp="1" noRot="1" noMove="1" noResize="1" noEditPoints="1" noAdjustHandles="1" noChangeArrowheads="1" noChangeShapeType="1"/>
            </p:cNvSpPr>
            <p:nvPr userDrawn="1"/>
          </p:nvSpPr>
          <p:spPr bwMode="auto">
            <a:xfrm>
              <a:off x="1770063" y="4238625"/>
              <a:ext cx="206375" cy="236538"/>
            </a:xfrm>
            <a:custGeom>
              <a:avLst/>
              <a:gdLst>
                <a:gd name="T0" fmla="*/ 92 w 304"/>
                <a:gd name="T1" fmla="*/ 256 h 346"/>
                <a:gd name="T2" fmla="*/ 108 w 304"/>
                <a:gd name="T3" fmla="*/ 273 h 346"/>
                <a:gd name="T4" fmla="*/ 129 w 304"/>
                <a:gd name="T5" fmla="*/ 283 h 346"/>
                <a:gd name="T6" fmla="*/ 155 w 304"/>
                <a:gd name="T7" fmla="*/ 286 h 346"/>
                <a:gd name="T8" fmla="*/ 175 w 304"/>
                <a:gd name="T9" fmla="*/ 284 h 346"/>
                <a:gd name="T10" fmla="*/ 194 w 304"/>
                <a:gd name="T11" fmla="*/ 277 h 346"/>
                <a:gd name="T12" fmla="*/ 209 w 304"/>
                <a:gd name="T13" fmla="*/ 264 h 346"/>
                <a:gd name="T14" fmla="*/ 214 w 304"/>
                <a:gd name="T15" fmla="*/ 244 h 346"/>
                <a:gd name="T16" fmla="*/ 187 w 304"/>
                <a:gd name="T17" fmla="*/ 213 h 346"/>
                <a:gd name="T18" fmla="*/ 112 w 304"/>
                <a:gd name="T19" fmla="*/ 193 h 346"/>
                <a:gd name="T20" fmla="*/ 74 w 304"/>
                <a:gd name="T21" fmla="*/ 183 h 346"/>
                <a:gd name="T22" fmla="*/ 40 w 304"/>
                <a:gd name="T23" fmla="*/ 167 h 346"/>
                <a:gd name="T24" fmla="*/ 17 w 304"/>
                <a:gd name="T25" fmla="*/ 142 h 346"/>
                <a:gd name="T26" fmla="*/ 8 w 304"/>
                <a:gd name="T27" fmla="*/ 106 h 346"/>
                <a:gd name="T28" fmla="*/ 20 w 304"/>
                <a:gd name="T29" fmla="*/ 53 h 346"/>
                <a:gd name="T30" fmla="*/ 53 w 304"/>
                <a:gd name="T31" fmla="*/ 21 h 346"/>
                <a:gd name="T32" fmla="*/ 99 w 304"/>
                <a:gd name="T33" fmla="*/ 5 h 346"/>
                <a:gd name="T34" fmla="*/ 151 w 304"/>
                <a:gd name="T35" fmla="*/ 0 h 346"/>
                <a:gd name="T36" fmla="*/ 203 w 304"/>
                <a:gd name="T37" fmla="*/ 5 h 346"/>
                <a:gd name="T38" fmla="*/ 247 w 304"/>
                <a:gd name="T39" fmla="*/ 22 h 346"/>
                <a:gd name="T40" fmla="*/ 280 w 304"/>
                <a:gd name="T41" fmla="*/ 54 h 346"/>
                <a:gd name="T42" fmla="*/ 296 w 304"/>
                <a:gd name="T43" fmla="*/ 105 h 346"/>
                <a:gd name="T44" fmla="*/ 210 w 304"/>
                <a:gd name="T45" fmla="*/ 105 h 346"/>
                <a:gd name="T46" fmla="*/ 190 w 304"/>
                <a:gd name="T47" fmla="*/ 70 h 346"/>
                <a:gd name="T48" fmla="*/ 148 w 304"/>
                <a:gd name="T49" fmla="*/ 60 h 346"/>
                <a:gd name="T50" fmla="*/ 132 w 304"/>
                <a:gd name="T51" fmla="*/ 61 h 346"/>
                <a:gd name="T52" fmla="*/ 116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9 w 304"/>
                <a:gd name="T67" fmla="*/ 151 h 346"/>
                <a:gd name="T68" fmla="*/ 272 w 304"/>
                <a:gd name="T69" fmla="*/ 167 h 346"/>
                <a:gd name="T70" fmla="*/ 296 w 304"/>
                <a:gd name="T71" fmla="*/ 193 h 346"/>
                <a:gd name="T72" fmla="*/ 304 w 304"/>
                <a:gd name="T73" fmla="*/ 232 h 346"/>
                <a:gd name="T74" fmla="*/ 291 w 304"/>
                <a:gd name="T75" fmla="*/ 286 h 346"/>
                <a:gd name="T76" fmla="*/ 257 w 304"/>
                <a:gd name="T77" fmla="*/ 321 h 346"/>
                <a:gd name="T78" fmla="*/ 209 w 304"/>
                <a:gd name="T79" fmla="*/ 340 h 346"/>
                <a:gd name="T80" fmla="*/ 155 w 304"/>
                <a:gd name="T81" fmla="*/ 346 h 346"/>
                <a:gd name="T82" fmla="*/ 99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8" y="273"/>
                  </a:cubicBezTo>
                  <a:cubicBezTo>
                    <a:pt x="114" y="277"/>
                    <a:pt x="121" y="281"/>
                    <a:pt x="129" y="283"/>
                  </a:cubicBezTo>
                  <a:cubicBezTo>
                    <a:pt x="138" y="285"/>
                    <a:pt x="146" y="286"/>
                    <a:pt x="155" y="286"/>
                  </a:cubicBezTo>
                  <a:cubicBezTo>
                    <a:pt x="162" y="286"/>
                    <a:pt x="168" y="285"/>
                    <a:pt x="175" y="284"/>
                  </a:cubicBezTo>
                  <a:cubicBezTo>
                    <a:pt x="182" y="282"/>
                    <a:pt x="189" y="280"/>
                    <a:pt x="194" y="277"/>
                  </a:cubicBezTo>
                  <a:cubicBezTo>
                    <a:pt x="200" y="273"/>
                    <a:pt x="205" y="269"/>
                    <a:pt x="209" y="264"/>
                  </a:cubicBezTo>
                  <a:cubicBezTo>
                    <a:pt x="212" y="259"/>
                    <a:pt x="214" y="252"/>
                    <a:pt x="214" y="244"/>
                  </a:cubicBezTo>
                  <a:cubicBezTo>
                    <a:pt x="214" y="230"/>
                    <a:pt x="205" y="220"/>
                    <a:pt x="187" y="213"/>
                  </a:cubicBezTo>
                  <a:cubicBezTo>
                    <a:pt x="169" y="207"/>
                    <a:pt x="144" y="200"/>
                    <a:pt x="112" y="193"/>
                  </a:cubicBezTo>
                  <a:cubicBezTo>
                    <a:pt x="99" y="190"/>
                    <a:pt x="86" y="187"/>
                    <a:pt x="74" y="183"/>
                  </a:cubicBezTo>
                  <a:cubicBezTo>
                    <a:pt x="61" y="179"/>
                    <a:pt x="50" y="173"/>
                    <a:pt x="40" y="167"/>
                  </a:cubicBezTo>
                  <a:cubicBezTo>
                    <a:pt x="31" y="160"/>
                    <a:pt x="23" y="152"/>
                    <a:pt x="17" y="142"/>
                  </a:cubicBezTo>
                  <a:cubicBezTo>
                    <a:pt x="11" y="132"/>
                    <a:pt x="8" y="120"/>
                    <a:pt x="8" y="106"/>
                  </a:cubicBezTo>
                  <a:cubicBezTo>
                    <a:pt x="8" y="84"/>
                    <a:pt x="12" y="67"/>
                    <a:pt x="20" y="53"/>
                  </a:cubicBezTo>
                  <a:cubicBezTo>
                    <a:pt x="29" y="40"/>
                    <a:pt x="39" y="29"/>
                    <a:pt x="53" y="21"/>
                  </a:cubicBezTo>
                  <a:cubicBezTo>
                    <a:pt x="67" y="14"/>
                    <a:pt x="82" y="8"/>
                    <a:pt x="99" y="5"/>
                  </a:cubicBezTo>
                  <a:cubicBezTo>
                    <a:pt x="116" y="2"/>
                    <a:pt x="133" y="0"/>
                    <a:pt x="151" y="0"/>
                  </a:cubicBezTo>
                  <a:cubicBezTo>
                    <a:pt x="169" y="0"/>
                    <a:pt x="186" y="2"/>
                    <a:pt x="203" y="5"/>
                  </a:cubicBezTo>
                  <a:cubicBezTo>
                    <a:pt x="219" y="9"/>
                    <a:pt x="234" y="14"/>
                    <a:pt x="247" y="22"/>
                  </a:cubicBezTo>
                  <a:cubicBezTo>
                    <a:pt x="260" y="30"/>
                    <a:pt x="271" y="41"/>
                    <a:pt x="280" y="54"/>
                  </a:cubicBezTo>
                  <a:cubicBezTo>
                    <a:pt x="289" y="68"/>
                    <a:pt x="294" y="85"/>
                    <a:pt x="296" y="105"/>
                  </a:cubicBezTo>
                  <a:cubicBezTo>
                    <a:pt x="210" y="105"/>
                    <a:pt x="210" y="105"/>
                    <a:pt x="210" y="105"/>
                  </a:cubicBezTo>
                  <a:cubicBezTo>
                    <a:pt x="209" y="88"/>
                    <a:pt x="202" y="76"/>
                    <a:pt x="190" y="70"/>
                  </a:cubicBezTo>
                  <a:cubicBezTo>
                    <a:pt x="178" y="64"/>
                    <a:pt x="164" y="60"/>
                    <a:pt x="148" y="60"/>
                  </a:cubicBezTo>
                  <a:cubicBezTo>
                    <a:pt x="143" y="60"/>
                    <a:pt x="138" y="61"/>
                    <a:pt x="132" y="61"/>
                  </a:cubicBezTo>
                  <a:cubicBezTo>
                    <a:pt x="126" y="62"/>
                    <a:pt x="120" y="63"/>
                    <a:pt x="116" y="66"/>
                  </a:cubicBezTo>
                  <a:cubicBezTo>
                    <a:pt x="111" y="68"/>
                    <a:pt x="107" y="71"/>
                    <a:pt x="103" y="75"/>
                  </a:cubicBezTo>
                  <a:cubicBezTo>
                    <a:pt x="100" y="79"/>
                    <a:pt x="98" y="84"/>
                    <a:pt x="98" y="91"/>
                  </a:cubicBezTo>
                  <a:cubicBezTo>
                    <a:pt x="98" y="99"/>
                    <a:pt x="101" y="106"/>
                    <a:pt x="107" y="111"/>
                  </a:cubicBezTo>
                  <a:cubicBezTo>
                    <a:pt x="113" y="116"/>
                    <a:pt x="121" y="120"/>
                    <a:pt x="130" y="123"/>
                  </a:cubicBezTo>
                  <a:cubicBezTo>
                    <a:pt x="140" y="126"/>
                    <a:pt x="151" y="129"/>
                    <a:pt x="163" y="132"/>
                  </a:cubicBezTo>
                  <a:cubicBezTo>
                    <a:pt x="175" y="134"/>
                    <a:pt x="188" y="137"/>
                    <a:pt x="200" y="140"/>
                  </a:cubicBezTo>
                  <a:cubicBezTo>
                    <a:pt x="213" y="143"/>
                    <a:pt x="226" y="146"/>
                    <a:pt x="239" y="151"/>
                  </a:cubicBezTo>
                  <a:cubicBezTo>
                    <a:pt x="251" y="155"/>
                    <a:pt x="262" y="160"/>
                    <a:pt x="272" y="167"/>
                  </a:cubicBezTo>
                  <a:cubicBezTo>
                    <a:pt x="282" y="174"/>
                    <a:pt x="290" y="183"/>
                    <a:pt x="296" y="193"/>
                  </a:cubicBezTo>
                  <a:cubicBezTo>
                    <a:pt x="301" y="204"/>
                    <a:pt x="304" y="217"/>
                    <a:pt x="304" y="232"/>
                  </a:cubicBezTo>
                  <a:cubicBezTo>
                    <a:pt x="304" y="253"/>
                    <a:pt x="300" y="272"/>
                    <a:pt x="291" y="286"/>
                  </a:cubicBezTo>
                  <a:cubicBezTo>
                    <a:pt x="283" y="301"/>
                    <a:pt x="271" y="313"/>
                    <a:pt x="257" y="321"/>
                  </a:cubicBezTo>
                  <a:cubicBezTo>
                    <a:pt x="243" y="330"/>
                    <a:pt x="227" y="337"/>
                    <a:pt x="209" y="340"/>
                  </a:cubicBezTo>
                  <a:cubicBezTo>
                    <a:pt x="192" y="344"/>
                    <a:pt x="173" y="346"/>
                    <a:pt x="155" y="346"/>
                  </a:cubicBezTo>
                  <a:cubicBezTo>
                    <a:pt x="136" y="346"/>
                    <a:pt x="117" y="344"/>
                    <a:pt x="99"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8">
              <a:extLst>
                <a:ext uri="{FF2B5EF4-FFF2-40B4-BE49-F238E27FC236}">
                  <a16:creationId xmlns:a16="http://schemas.microsoft.com/office/drawing/2014/main" id="{CA29777D-3DDB-40B1-A949-832B1B2897DB}"/>
                </a:ext>
              </a:extLst>
            </p:cNvPr>
            <p:cNvSpPr>
              <a:spLocks noGrp="1" noRot="1" noMove="1" noResize="1" noEditPoints="1" noAdjustHandles="1" noChangeArrowheads="1" noChangeShapeType="1"/>
            </p:cNvSpPr>
            <p:nvPr userDrawn="1"/>
          </p:nvSpPr>
          <p:spPr bwMode="auto">
            <a:xfrm>
              <a:off x="2008188" y="4160838"/>
              <a:ext cx="60325" cy="307975"/>
            </a:xfrm>
            <a:custGeom>
              <a:avLst/>
              <a:gdLst>
                <a:gd name="T0" fmla="*/ 0 w 38"/>
                <a:gd name="T1" fmla="*/ 31 h 194"/>
                <a:gd name="T2" fmla="*/ 0 w 38"/>
                <a:gd name="T3" fmla="*/ 0 h 194"/>
                <a:gd name="T4" fmla="*/ 38 w 38"/>
                <a:gd name="T5" fmla="*/ 0 h 194"/>
                <a:gd name="T6" fmla="*/ 38 w 38"/>
                <a:gd name="T7" fmla="*/ 31 h 194"/>
                <a:gd name="T8" fmla="*/ 0 w 38"/>
                <a:gd name="T9" fmla="*/ 31 h 194"/>
                <a:gd name="T10" fmla="*/ 38 w 38"/>
                <a:gd name="T11" fmla="*/ 53 h 194"/>
                <a:gd name="T12" fmla="*/ 38 w 38"/>
                <a:gd name="T13" fmla="*/ 194 h 194"/>
                <a:gd name="T14" fmla="*/ 0 w 38"/>
                <a:gd name="T15" fmla="*/ 194 h 194"/>
                <a:gd name="T16" fmla="*/ 0 w 38"/>
                <a:gd name="T17" fmla="*/ 53 h 194"/>
                <a:gd name="T18" fmla="*/ 38 w 38"/>
                <a:gd name="T19" fmla="*/ 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0" y="31"/>
                  </a:moveTo>
                  <a:lnTo>
                    <a:pt x="0" y="0"/>
                  </a:lnTo>
                  <a:lnTo>
                    <a:pt x="38" y="0"/>
                  </a:lnTo>
                  <a:lnTo>
                    <a:pt x="38" y="31"/>
                  </a:lnTo>
                  <a:lnTo>
                    <a:pt x="0" y="31"/>
                  </a:lnTo>
                  <a:close/>
                  <a:moveTo>
                    <a:pt x="38" y="53"/>
                  </a:moveTo>
                  <a:lnTo>
                    <a:pt x="38" y="194"/>
                  </a:lnTo>
                  <a:lnTo>
                    <a:pt x="0" y="194"/>
                  </a:lnTo>
                  <a:lnTo>
                    <a:pt x="0" y="53"/>
                  </a:lnTo>
                  <a:lnTo>
                    <a:pt x="3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9">
              <a:extLst>
                <a:ext uri="{FF2B5EF4-FFF2-40B4-BE49-F238E27FC236}">
                  <a16:creationId xmlns:a16="http://schemas.microsoft.com/office/drawing/2014/main" id="{DE079AB5-C2C7-4C68-91EA-055CF3721EF4}"/>
                </a:ext>
              </a:extLst>
            </p:cNvPr>
            <p:cNvSpPr>
              <a:spLocks noGrp="1" noRot="1" noMove="1" noResize="1" noEditPoints="1" noAdjustHandles="1" noChangeArrowheads="1" noChangeShapeType="1"/>
            </p:cNvSpPr>
            <p:nvPr userDrawn="1"/>
          </p:nvSpPr>
          <p:spPr bwMode="auto">
            <a:xfrm>
              <a:off x="2109788" y="4238625"/>
              <a:ext cx="209550" cy="230188"/>
            </a:xfrm>
            <a:custGeom>
              <a:avLst/>
              <a:gdLst>
                <a:gd name="T0" fmla="*/ 86 w 308"/>
                <a:gd name="T1" fmla="*/ 9 h 337"/>
                <a:gd name="T2" fmla="*/ 86 w 308"/>
                <a:gd name="T3" fmla="*/ 55 h 337"/>
                <a:gd name="T4" fmla="*/ 88 w 308"/>
                <a:gd name="T5" fmla="*/ 55 h 337"/>
                <a:gd name="T6" fmla="*/ 132 w 308"/>
                <a:gd name="T7" fmla="*/ 13 h 337"/>
                <a:gd name="T8" fmla="*/ 188 w 308"/>
                <a:gd name="T9" fmla="*/ 0 h 337"/>
                <a:gd name="T10" fmla="*/ 248 w 308"/>
                <a:gd name="T11" fmla="*/ 10 h 337"/>
                <a:gd name="T12" fmla="*/ 284 w 308"/>
                <a:gd name="T13" fmla="*/ 37 h 337"/>
                <a:gd name="T14" fmla="*/ 303 w 308"/>
                <a:gd name="T15" fmla="*/ 80 h 337"/>
                <a:gd name="T16" fmla="*/ 308 w 308"/>
                <a:gd name="T17" fmla="*/ 135 h 337"/>
                <a:gd name="T18" fmla="*/ 308 w 308"/>
                <a:gd name="T19" fmla="*/ 337 h 337"/>
                <a:gd name="T20" fmla="*/ 218 w 308"/>
                <a:gd name="T21" fmla="*/ 337 h 337"/>
                <a:gd name="T22" fmla="*/ 218 w 308"/>
                <a:gd name="T23" fmla="*/ 152 h 337"/>
                <a:gd name="T24" fmla="*/ 205 w 308"/>
                <a:gd name="T25" fmla="*/ 91 h 337"/>
                <a:gd name="T26" fmla="*/ 160 w 308"/>
                <a:gd name="T27" fmla="*/ 71 h 337"/>
                <a:gd name="T28" fmla="*/ 107 w 308"/>
                <a:gd name="T29" fmla="*/ 93 h 337"/>
                <a:gd name="T30" fmla="*/ 90 w 308"/>
                <a:gd name="T31" fmla="*/ 165 h 337"/>
                <a:gd name="T32" fmla="*/ 90 w 308"/>
                <a:gd name="T33" fmla="*/ 337 h 337"/>
                <a:gd name="T34" fmla="*/ 0 w 308"/>
                <a:gd name="T35" fmla="*/ 337 h 337"/>
                <a:gd name="T36" fmla="*/ 0 w 308"/>
                <a:gd name="T37" fmla="*/ 9 h 337"/>
                <a:gd name="T38" fmla="*/ 86 w 308"/>
                <a:gd name="T39" fmla="*/ 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86" y="9"/>
                  </a:moveTo>
                  <a:cubicBezTo>
                    <a:pt x="86" y="55"/>
                    <a:pt x="86" y="55"/>
                    <a:pt x="86" y="55"/>
                  </a:cubicBezTo>
                  <a:cubicBezTo>
                    <a:pt x="88" y="55"/>
                    <a:pt x="88" y="55"/>
                    <a:pt x="88" y="55"/>
                  </a:cubicBezTo>
                  <a:cubicBezTo>
                    <a:pt x="99" y="36"/>
                    <a:pt x="114" y="22"/>
                    <a:pt x="132" y="13"/>
                  </a:cubicBezTo>
                  <a:cubicBezTo>
                    <a:pt x="151" y="4"/>
                    <a:pt x="169" y="0"/>
                    <a:pt x="188" y="0"/>
                  </a:cubicBezTo>
                  <a:cubicBezTo>
                    <a:pt x="212" y="0"/>
                    <a:pt x="232" y="3"/>
                    <a:pt x="248" y="10"/>
                  </a:cubicBezTo>
                  <a:cubicBezTo>
                    <a:pt x="263" y="17"/>
                    <a:pt x="275" y="26"/>
                    <a:pt x="284" y="37"/>
                  </a:cubicBezTo>
                  <a:cubicBezTo>
                    <a:pt x="293" y="49"/>
                    <a:pt x="299" y="63"/>
                    <a:pt x="303" y="80"/>
                  </a:cubicBezTo>
                  <a:cubicBezTo>
                    <a:pt x="306" y="97"/>
                    <a:pt x="308" y="115"/>
                    <a:pt x="308" y="135"/>
                  </a:cubicBezTo>
                  <a:cubicBezTo>
                    <a:pt x="308" y="337"/>
                    <a:pt x="308" y="337"/>
                    <a:pt x="308" y="337"/>
                  </a:cubicBezTo>
                  <a:cubicBezTo>
                    <a:pt x="218" y="337"/>
                    <a:pt x="218" y="337"/>
                    <a:pt x="218" y="337"/>
                  </a:cubicBezTo>
                  <a:cubicBezTo>
                    <a:pt x="218" y="152"/>
                    <a:pt x="218" y="152"/>
                    <a:pt x="218" y="152"/>
                  </a:cubicBezTo>
                  <a:cubicBezTo>
                    <a:pt x="218" y="125"/>
                    <a:pt x="214" y="105"/>
                    <a:pt x="205" y="91"/>
                  </a:cubicBezTo>
                  <a:cubicBezTo>
                    <a:pt x="197" y="78"/>
                    <a:pt x="182" y="71"/>
                    <a:pt x="160" y="71"/>
                  </a:cubicBezTo>
                  <a:cubicBezTo>
                    <a:pt x="136" y="71"/>
                    <a:pt x="118" y="79"/>
                    <a:pt x="107" y="93"/>
                  </a:cubicBezTo>
                  <a:cubicBezTo>
                    <a:pt x="96" y="108"/>
                    <a:pt x="90" y="132"/>
                    <a:pt x="90" y="165"/>
                  </a:cubicBezTo>
                  <a:cubicBezTo>
                    <a:pt x="90" y="337"/>
                    <a:pt x="90" y="337"/>
                    <a:pt x="90" y="337"/>
                  </a:cubicBezTo>
                  <a:cubicBezTo>
                    <a:pt x="0" y="337"/>
                    <a:pt x="0" y="337"/>
                    <a:pt x="0" y="337"/>
                  </a:cubicBezTo>
                  <a:cubicBezTo>
                    <a:pt x="0" y="9"/>
                    <a:pt x="0" y="9"/>
                    <a:pt x="0" y="9"/>
                  </a:cubicBezTo>
                  <a:lnTo>
                    <a:pt x="8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0">
              <a:extLst>
                <a:ext uri="{FF2B5EF4-FFF2-40B4-BE49-F238E27FC236}">
                  <a16:creationId xmlns:a16="http://schemas.microsoft.com/office/drawing/2014/main" id="{13824EBB-9A38-4CE9-99A1-2981DA41A39F}"/>
                </a:ext>
              </a:extLst>
            </p:cNvPr>
            <p:cNvSpPr>
              <a:spLocks noGrp="1" noRot="1" noMove="1" noResize="1" noEditPoints="1" noAdjustHandles="1" noChangeArrowheads="1" noChangeShapeType="1"/>
            </p:cNvSpPr>
            <p:nvPr userDrawn="1"/>
          </p:nvSpPr>
          <p:spPr bwMode="auto">
            <a:xfrm>
              <a:off x="2347913" y="4238625"/>
              <a:ext cx="222250" cy="236538"/>
            </a:xfrm>
            <a:custGeom>
              <a:avLst/>
              <a:gdLst>
                <a:gd name="T0" fmla="*/ 112 w 328"/>
                <a:gd name="T1" fmla="*/ 259 h 346"/>
                <a:gd name="T2" fmla="*/ 170 w 328"/>
                <a:gd name="T3" fmla="*/ 278 h 346"/>
                <a:gd name="T4" fmla="*/ 217 w 328"/>
                <a:gd name="T5" fmla="*/ 265 h 346"/>
                <a:gd name="T6" fmla="*/ 241 w 328"/>
                <a:gd name="T7" fmla="*/ 236 h 346"/>
                <a:gd name="T8" fmla="*/ 321 w 328"/>
                <a:gd name="T9" fmla="*/ 236 h 346"/>
                <a:gd name="T10" fmla="*/ 262 w 328"/>
                <a:gd name="T11" fmla="*/ 320 h 346"/>
                <a:gd name="T12" fmla="*/ 167 w 328"/>
                <a:gd name="T13" fmla="*/ 346 h 346"/>
                <a:gd name="T14" fmla="*/ 97 w 328"/>
                <a:gd name="T15" fmla="*/ 333 h 346"/>
                <a:gd name="T16" fmla="*/ 45 w 328"/>
                <a:gd name="T17" fmla="*/ 298 h 346"/>
                <a:gd name="T18" fmla="*/ 11 w 328"/>
                <a:gd name="T19" fmla="*/ 243 h 346"/>
                <a:gd name="T20" fmla="*/ 0 w 328"/>
                <a:gd name="T21" fmla="*/ 173 h 346"/>
                <a:gd name="T22" fmla="*/ 12 w 328"/>
                <a:gd name="T23" fmla="*/ 105 h 346"/>
                <a:gd name="T24" fmla="*/ 46 w 328"/>
                <a:gd name="T25" fmla="*/ 50 h 346"/>
                <a:gd name="T26" fmla="*/ 99 w 328"/>
                <a:gd name="T27" fmla="*/ 13 h 346"/>
                <a:gd name="T28" fmla="*/ 167 w 328"/>
                <a:gd name="T29" fmla="*/ 0 h 346"/>
                <a:gd name="T30" fmla="*/ 240 w 328"/>
                <a:gd name="T31" fmla="*/ 16 h 346"/>
                <a:gd name="T32" fmla="*/ 291 w 328"/>
                <a:gd name="T33" fmla="*/ 60 h 346"/>
                <a:gd name="T34" fmla="*/ 320 w 328"/>
                <a:gd name="T35" fmla="*/ 122 h 346"/>
                <a:gd name="T36" fmla="*/ 327 w 328"/>
                <a:gd name="T37" fmla="*/ 195 h 346"/>
                <a:gd name="T38" fmla="*/ 90 w 328"/>
                <a:gd name="T39" fmla="*/ 195 h 346"/>
                <a:gd name="T40" fmla="*/ 112 w 328"/>
                <a:gd name="T41" fmla="*/ 259 h 346"/>
                <a:gd name="T42" fmla="*/ 214 w 328"/>
                <a:gd name="T43" fmla="*/ 86 h 346"/>
                <a:gd name="T44" fmla="*/ 165 w 328"/>
                <a:gd name="T45" fmla="*/ 68 h 346"/>
                <a:gd name="T46" fmla="*/ 129 w 328"/>
                <a:gd name="T47" fmla="*/ 75 h 346"/>
                <a:gd name="T48" fmla="*/ 106 w 328"/>
                <a:gd name="T49" fmla="*/ 93 h 346"/>
                <a:gd name="T50" fmla="*/ 94 w 328"/>
                <a:gd name="T51" fmla="*/ 116 h 346"/>
                <a:gd name="T52" fmla="*/ 90 w 328"/>
                <a:gd name="T53" fmla="*/ 138 h 346"/>
                <a:gd name="T54" fmla="*/ 236 w 328"/>
                <a:gd name="T55" fmla="*/ 138 h 346"/>
                <a:gd name="T56" fmla="*/ 214 w 328"/>
                <a:gd name="T57" fmla="*/ 8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46">
                  <a:moveTo>
                    <a:pt x="112" y="259"/>
                  </a:moveTo>
                  <a:cubicBezTo>
                    <a:pt x="126" y="272"/>
                    <a:pt x="145" y="278"/>
                    <a:pt x="170" y="278"/>
                  </a:cubicBezTo>
                  <a:cubicBezTo>
                    <a:pt x="189" y="278"/>
                    <a:pt x="204" y="274"/>
                    <a:pt x="217" y="265"/>
                  </a:cubicBezTo>
                  <a:cubicBezTo>
                    <a:pt x="230" y="255"/>
                    <a:pt x="239" y="246"/>
                    <a:pt x="241" y="236"/>
                  </a:cubicBezTo>
                  <a:cubicBezTo>
                    <a:pt x="321" y="236"/>
                    <a:pt x="321" y="236"/>
                    <a:pt x="321" y="236"/>
                  </a:cubicBezTo>
                  <a:cubicBezTo>
                    <a:pt x="308" y="275"/>
                    <a:pt x="289" y="303"/>
                    <a:pt x="262" y="320"/>
                  </a:cubicBezTo>
                  <a:cubicBezTo>
                    <a:pt x="236" y="337"/>
                    <a:pt x="204" y="346"/>
                    <a:pt x="167" y="346"/>
                  </a:cubicBezTo>
                  <a:cubicBezTo>
                    <a:pt x="141" y="346"/>
                    <a:pt x="118" y="341"/>
                    <a:pt x="97" y="333"/>
                  </a:cubicBezTo>
                  <a:cubicBezTo>
                    <a:pt x="77" y="325"/>
                    <a:pt x="59" y="313"/>
                    <a:pt x="45" y="298"/>
                  </a:cubicBezTo>
                  <a:cubicBezTo>
                    <a:pt x="30" y="283"/>
                    <a:pt x="19" y="264"/>
                    <a:pt x="11" y="243"/>
                  </a:cubicBezTo>
                  <a:cubicBezTo>
                    <a:pt x="3" y="222"/>
                    <a:pt x="0" y="199"/>
                    <a:pt x="0" y="173"/>
                  </a:cubicBezTo>
                  <a:cubicBezTo>
                    <a:pt x="0" y="149"/>
                    <a:pt x="4" y="126"/>
                    <a:pt x="12" y="105"/>
                  </a:cubicBezTo>
                  <a:cubicBezTo>
                    <a:pt x="20" y="84"/>
                    <a:pt x="31" y="65"/>
                    <a:pt x="46" y="50"/>
                  </a:cubicBezTo>
                  <a:cubicBezTo>
                    <a:pt x="61" y="35"/>
                    <a:pt x="78" y="22"/>
                    <a:pt x="99" y="13"/>
                  </a:cubicBezTo>
                  <a:cubicBezTo>
                    <a:pt x="119" y="5"/>
                    <a:pt x="142" y="0"/>
                    <a:pt x="167" y="0"/>
                  </a:cubicBezTo>
                  <a:cubicBezTo>
                    <a:pt x="195" y="0"/>
                    <a:pt x="219" y="6"/>
                    <a:pt x="240" y="16"/>
                  </a:cubicBezTo>
                  <a:cubicBezTo>
                    <a:pt x="261" y="27"/>
                    <a:pt x="278" y="42"/>
                    <a:pt x="291" y="60"/>
                  </a:cubicBezTo>
                  <a:cubicBezTo>
                    <a:pt x="305" y="78"/>
                    <a:pt x="314" y="99"/>
                    <a:pt x="320" y="122"/>
                  </a:cubicBezTo>
                  <a:cubicBezTo>
                    <a:pt x="326" y="145"/>
                    <a:pt x="328" y="170"/>
                    <a:pt x="327" y="195"/>
                  </a:cubicBezTo>
                  <a:cubicBezTo>
                    <a:pt x="90" y="195"/>
                    <a:pt x="90" y="195"/>
                    <a:pt x="90" y="195"/>
                  </a:cubicBezTo>
                  <a:cubicBezTo>
                    <a:pt x="91" y="224"/>
                    <a:pt x="98" y="245"/>
                    <a:pt x="112" y="259"/>
                  </a:cubicBezTo>
                  <a:close/>
                  <a:moveTo>
                    <a:pt x="214" y="86"/>
                  </a:moveTo>
                  <a:cubicBezTo>
                    <a:pt x="203" y="74"/>
                    <a:pt x="187" y="68"/>
                    <a:pt x="165" y="68"/>
                  </a:cubicBezTo>
                  <a:cubicBezTo>
                    <a:pt x="150" y="68"/>
                    <a:pt x="138" y="71"/>
                    <a:pt x="129" y="75"/>
                  </a:cubicBezTo>
                  <a:cubicBezTo>
                    <a:pt x="119" y="80"/>
                    <a:pt x="112" y="86"/>
                    <a:pt x="106" y="93"/>
                  </a:cubicBezTo>
                  <a:cubicBezTo>
                    <a:pt x="100" y="101"/>
                    <a:pt x="96" y="108"/>
                    <a:pt x="94" y="116"/>
                  </a:cubicBezTo>
                  <a:cubicBezTo>
                    <a:pt x="92" y="124"/>
                    <a:pt x="90" y="132"/>
                    <a:pt x="90" y="138"/>
                  </a:cubicBezTo>
                  <a:cubicBezTo>
                    <a:pt x="236" y="138"/>
                    <a:pt x="236" y="138"/>
                    <a:pt x="236" y="138"/>
                  </a:cubicBezTo>
                  <a:cubicBezTo>
                    <a:pt x="232" y="115"/>
                    <a:pt x="225" y="98"/>
                    <a:pt x="214"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1">
              <a:extLst>
                <a:ext uri="{FF2B5EF4-FFF2-40B4-BE49-F238E27FC236}">
                  <a16:creationId xmlns:a16="http://schemas.microsoft.com/office/drawing/2014/main" id="{E1FB89B6-10AC-42EB-B7F3-14C6F4A6879F}"/>
                </a:ext>
              </a:extLst>
            </p:cNvPr>
            <p:cNvSpPr>
              <a:spLocks noGrp="1" noRot="1" noMove="1" noResize="1" noEditPoints="1" noAdjustHandles="1" noChangeArrowheads="1" noChangeShapeType="1"/>
            </p:cNvSpPr>
            <p:nvPr userDrawn="1"/>
          </p:nvSpPr>
          <p:spPr bwMode="auto">
            <a:xfrm>
              <a:off x="2586038"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10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10" y="105"/>
                    <a:pt x="210" y="105"/>
                    <a:pt x="210"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3"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2">
              <a:extLst>
                <a:ext uri="{FF2B5EF4-FFF2-40B4-BE49-F238E27FC236}">
                  <a16:creationId xmlns:a16="http://schemas.microsoft.com/office/drawing/2014/main" id="{3E6B9B1D-1721-49CD-9807-AB8E27D7AA9B}"/>
                </a:ext>
              </a:extLst>
            </p:cNvPr>
            <p:cNvSpPr>
              <a:spLocks noGrp="1" noRot="1" noMove="1" noResize="1" noEditPoints="1" noAdjustHandles="1" noChangeArrowheads="1" noChangeShapeType="1"/>
            </p:cNvSpPr>
            <p:nvPr userDrawn="1"/>
          </p:nvSpPr>
          <p:spPr bwMode="auto">
            <a:xfrm>
              <a:off x="2811463"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09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2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09" y="105"/>
                    <a:pt x="209" y="105"/>
                    <a:pt x="209"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2"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Rectangle 13">
              <a:extLst>
                <a:ext uri="{FF2B5EF4-FFF2-40B4-BE49-F238E27FC236}">
                  <a16:creationId xmlns:a16="http://schemas.microsoft.com/office/drawing/2014/main" id="{3BF6698F-25C6-4D98-8BD0-8EE77A647FF2}"/>
                </a:ext>
              </a:extLst>
            </p:cNvPr>
            <p:cNvSpPr>
              <a:spLocks noGrp="1" noRot="1" noMove="1" noResize="1" noEditPoints="1" noAdjustHandles="1" noChangeArrowheads="1" noChangeShapeType="1"/>
            </p:cNvSpPr>
            <p:nvPr userDrawn="1"/>
          </p:nvSpPr>
          <p:spPr bwMode="auto">
            <a:xfrm>
              <a:off x="569913" y="4057650"/>
              <a:ext cx="514350" cy="514350"/>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4">
              <a:extLst>
                <a:ext uri="{FF2B5EF4-FFF2-40B4-BE49-F238E27FC236}">
                  <a16:creationId xmlns:a16="http://schemas.microsoft.com/office/drawing/2014/main" id="{56E33B80-270E-429D-8746-588F411AF64A}"/>
                </a:ext>
              </a:extLst>
            </p:cNvPr>
            <p:cNvSpPr>
              <a:spLocks noGrp="1" noRot="1" noMove="1" noResize="1" noEditPoints="1" noAdjustHandles="1" noChangeArrowheads="1" noChangeShapeType="1"/>
            </p:cNvSpPr>
            <p:nvPr userDrawn="1"/>
          </p:nvSpPr>
          <p:spPr bwMode="auto">
            <a:xfrm>
              <a:off x="727076" y="4454525"/>
              <a:ext cx="63500" cy="74613"/>
            </a:xfrm>
            <a:custGeom>
              <a:avLst/>
              <a:gdLst>
                <a:gd name="T0" fmla="*/ 66 w 93"/>
                <a:gd name="T1" fmla="*/ 98 h 109"/>
                <a:gd name="T2" fmla="*/ 31 w 93"/>
                <a:gd name="T3" fmla="*/ 109 h 109"/>
                <a:gd name="T4" fmla="*/ 0 w 93"/>
                <a:gd name="T5" fmla="*/ 78 h 109"/>
                <a:gd name="T6" fmla="*/ 66 w 93"/>
                <a:gd name="T7" fmla="*/ 37 h 109"/>
                <a:gd name="T8" fmla="*/ 66 w 93"/>
                <a:gd name="T9" fmla="*/ 31 h 109"/>
                <a:gd name="T10" fmla="*/ 50 w 93"/>
                <a:gd name="T11" fmla="*/ 19 h 109"/>
                <a:gd name="T12" fmla="*/ 24 w 93"/>
                <a:gd name="T13" fmla="*/ 31 h 109"/>
                <a:gd name="T14" fmla="*/ 5 w 93"/>
                <a:gd name="T15" fmla="*/ 21 h 109"/>
                <a:gd name="T16" fmla="*/ 50 w 93"/>
                <a:gd name="T17" fmla="*/ 0 h 109"/>
                <a:gd name="T18" fmla="*/ 93 w 93"/>
                <a:gd name="T19" fmla="*/ 31 h 109"/>
                <a:gd name="T20" fmla="*/ 93 w 93"/>
                <a:gd name="T21" fmla="*/ 108 h 109"/>
                <a:gd name="T22" fmla="*/ 68 w 93"/>
                <a:gd name="T23" fmla="*/ 108 h 109"/>
                <a:gd name="T24" fmla="*/ 66 w 93"/>
                <a:gd name="T25" fmla="*/ 98 h 109"/>
                <a:gd name="T26" fmla="*/ 27 w 93"/>
                <a:gd name="T27" fmla="*/ 76 h 109"/>
                <a:gd name="T28" fmla="*/ 40 w 93"/>
                <a:gd name="T29" fmla="*/ 90 h 109"/>
                <a:gd name="T30" fmla="*/ 65 w 93"/>
                <a:gd name="T31" fmla="*/ 79 h 109"/>
                <a:gd name="T32" fmla="*/ 65 w 93"/>
                <a:gd name="T33" fmla="*/ 54 h 109"/>
                <a:gd name="T34" fmla="*/ 27 w 93"/>
                <a:gd name="T35"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8"/>
                  </a:moveTo>
                  <a:cubicBezTo>
                    <a:pt x="55" y="105"/>
                    <a:pt x="44" y="109"/>
                    <a:pt x="31" y="109"/>
                  </a:cubicBezTo>
                  <a:cubicBezTo>
                    <a:pt x="11" y="109"/>
                    <a:pt x="0" y="96"/>
                    <a:pt x="0" y="78"/>
                  </a:cubicBezTo>
                  <a:cubicBezTo>
                    <a:pt x="0" y="55"/>
                    <a:pt x="21" y="42"/>
                    <a:pt x="66" y="37"/>
                  </a:cubicBezTo>
                  <a:cubicBezTo>
                    <a:pt x="66" y="31"/>
                    <a:pt x="66" y="31"/>
                    <a:pt x="66" y="31"/>
                  </a:cubicBezTo>
                  <a:cubicBezTo>
                    <a:pt x="66" y="24"/>
                    <a:pt x="60" y="19"/>
                    <a:pt x="50" y="19"/>
                  </a:cubicBezTo>
                  <a:cubicBezTo>
                    <a:pt x="39" y="19"/>
                    <a:pt x="30" y="24"/>
                    <a:pt x="24" y="31"/>
                  </a:cubicBezTo>
                  <a:cubicBezTo>
                    <a:pt x="5" y="21"/>
                    <a:pt x="5" y="21"/>
                    <a:pt x="5" y="21"/>
                  </a:cubicBezTo>
                  <a:cubicBezTo>
                    <a:pt x="15" y="7"/>
                    <a:pt x="30" y="0"/>
                    <a:pt x="50" y="0"/>
                  </a:cubicBezTo>
                  <a:cubicBezTo>
                    <a:pt x="77" y="0"/>
                    <a:pt x="93" y="12"/>
                    <a:pt x="93" y="31"/>
                  </a:cubicBezTo>
                  <a:cubicBezTo>
                    <a:pt x="93" y="31"/>
                    <a:pt x="93" y="107"/>
                    <a:pt x="93" y="108"/>
                  </a:cubicBezTo>
                  <a:cubicBezTo>
                    <a:pt x="68" y="108"/>
                    <a:pt x="68" y="108"/>
                    <a:pt x="68" y="108"/>
                  </a:cubicBezTo>
                  <a:lnTo>
                    <a:pt x="66" y="98"/>
                  </a:lnTo>
                  <a:close/>
                  <a:moveTo>
                    <a:pt x="27" y="76"/>
                  </a:moveTo>
                  <a:cubicBezTo>
                    <a:pt x="27" y="83"/>
                    <a:pt x="32" y="90"/>
                    <a:pt x="40" y="90"/>
                  </a:cubicBezTo>
                  <a:cubicBezTo>
                    <a:pt x="48" y="90"/>
                    <a:pt x="57" y="86"/>
                    <a:pt x="65" y="79"/>
                  </a:cubicBezTo>
                  <a:cubicBezTo>
                    <a:pt x="65" y="54"/>
                    <a:pt x="65" y="54"/>
                    <a:pt x="65" y="54"/>
                  </a:cubicBezTo>
                  <a:cubicBezTo>
                    <a:pt x="39" y="57"/>
                    <a:pt x="27" y="64"/>
                    <a:pt x="27"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5">
              <a:extLst>
                <a:ext uri="{FF2B5EF4-FFF2-40B4-BE49-F238E27FC236}">
                  <a16:creationId xmlns:a16="http://schemas.microsoft.com/office/drawing/2014/main" id="{8395EA3D-C719-4A3F-A131-4125CAAF790C}"/>
                </a:ext>
              </a:extLst>
            </p:cNvPr>
            <p:cNvSpPr>
              <a:spLocks noGrp="1" noRot="1" noMove="1" noResize="1" noEditPoints="1" noAdjustHandles="1" noChangeArrowheads="1" noChangeShapeType="1"/>
            </p:cNvSpPr>
            <p:nvPr userDrawn="1"/>
          </p:nvSpPr>
          <p:spPr bwMode="auto">
            <a:xfrm>
              <a:off x="806451" y="4454525"/>
              <a:ext cx="63500" cy="73025"/>
            </a:xfrm>
            <a:custGeom>
              <a:avLst/>
              <a:gdLst>
                <a:gd name="T0" fmla="*/ 0 w 94"/>
                <a:gd name="T1" fmla="*/ 5 h 107"/>
                <a:gd name="T2" fmla="*/ 23 w 94"/>
                <a:gd name="T3" fmla="*/ 2 h 107"/>
                <a:gd name="T4" fmla="*/ 25 w 94"/>
                <a:gd name="T5" fmla="*/ 14 h 107"/>
                <a:gd name="T6" fmla="*/ 61 w 94"/>
                <a:gd name="T7" fmla="*/ 0 h 107"/>
                <a:gd name="T8" fmla="*/ 94 w 94"/>
                <a:gd name="T9" fmla="*/ 34 h 107"/>
                <a:gd name="T10" fmla="*/ 94 w 94"/>
                <a:gd name="T11" fmla="*/ 107 h 107"/>
                <a:gd name="T12" fmla="*/ 66 w 94"/>
                <a:gd name="T13" fmla="*/ 107 h 107"/>
                <a:gd name="T14" fmla="*/ 66 w 94"/>
                <a:gd name="T15" fmla="*/ 39 h 107"/>
                <a:gd name="T16" fmla="*/ 53 w 94"/>
                <a:gd name="T17" fmla="*/ 20 h 107"/>
                <a:gd name="T18" fmla="*/ 27 w 94"/>
                <a:gd name="T19" fmla="*/ 32 h 107"/>
                <a:gd name="T20" fmla="*/ 27 w 94"/>
                <a:gd name="T21" fmla="*/ 107 h 107"/>
                <a:gd name="T22" fmla="*/ 0 w 94"/>
                <a:gd name="T23" fmla="*/ 107 h 107"/>
                <a:gd name="T24" fmla="*/ 0 w 94"/>
                <a:gd name="T25"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7">
                  <a:moveTo>
                    <a:pt x="0" y="5"/>
                  </a:moveTo>
                  <a:cubicBezTo>
                    <a:pt x="23" y="2"/>
                    <a:pt x="23" y="2"/>
                    <a:pt x="23" y="2"/>
                  </a:cubicBezTo>
                  <a:cubicBezTo>
                    <a:pt x="25" y="14"/>
                    <a:pt x="25" y="14"/>
                    <a:pt x="25" y="14"/>
                  </a:cubicBezTo>
                  <a:cubicBezTo>
                    <a:pt x="38" y="5"/>
                    <a:pt x="48" y="0"/>
                    <a:pt x="61" y="0"/>
                  </a:cubicBezTo>
                  <a:cubicBezTo>
                    <a:pt x="83" y="0"/>
                    <a:pt x="94" y="11"/>
                    <a:pt x="94" y="34"/>
                  </a:cubicBezTo>
                  <a:cubicBezTo>
                    <a:pt x="94" y="107"/>
                    <a:pt x="94" y="107"/>
                    <a:pt x="94" y="107"/>
                  </a:cubicBezTo>
                  <a:cubicBezTo>
                    <a:pt x="66" y="107"/>
                    <a:pt x="66" y="107"/>
                    <a:pt x="66" y="107"/>
                  </a:cubicBezTo>
                  <a:cubicBezTo>
                    <a:pt x="66" y="39"/>
                    <a:pt x="66" y="39"/>
                    <a:pt x="66" y="39"/>
                  </a:cubicBezTo>
                  <a:cubicBezTo>
                    <a:pt x="66" y="26"/>
                    <a:pt x="63" y="20"/>
                    <a:pt x="53" y="20"/>
                  </a:cubicBezTo>
                  <a:cubicBezTo>
                    <a:pt x="45" y="20"/>
                    <a:pt x="37" y="24"/>
                    <a:pt x="27" y="32"/>
                  </a:cubicBezTo>
                  <a:cubicBezTo>
                    <a:pt x="27" y="107"/>
                    <a:pt x="27" y="107"/>
                    <a:pt x="27" y="107"/>
                  </a:cubicBezTo>
                  <a:cubicBezTo>
                    <a:pt x="0" y="107"/>
                    <a:pt x="0" y="107"/>
                    <a:pt x="0" y="107"/>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6">
              <a:extLst>
                <a:ext uri="{FF2B5EF4-FFF2-40B4-BE49-F238E27FC236}">
                  <a16:creationId xmlns:a16="http://schemas.microsoft.com/office/drawing/2014/main" id="{2F535571-531A-419E-B5CF-90E57D409260}"/>
                </a:ext>
              </a:extLst>
            </p:cNvPr>
            <p:cNvSpPr>
              <a:spLocks noGrp="1" noRot="1" noMove="1" noResize="1" noEditPoints="1" noAdjustHandles="1" noChangeArrowheads="1" noChangeShapeType="1"/>
            </p:cNvSpPr>
            <p:nvPr userDrawn="1"/>
          </p:nvSpPr>
          <p:spPr bwMode="auto">
            <a:xfrm>
              <a:off x="960438" y="4454525"/>
              <a:ext cx="66675" cy="74613"/>
            </a:xfrm>
            <a:custGeom>
              <a:avLst/>
              <a:gdLst>
                <a:gd name="T0" fmla="*/ 49 w 97"/>
                <a:gd name="T1" fmla="*/ 109 h 109"/>
                <a:gd name="T2" fmla="*/ 0 w 97"/>
                <a:gd name="T3" fmla="*/ 55 h 109"/>
                <a:gd name="T4" fmla="*/ 49 w 97"/>
                <a:gd name="T5" fmla="*/ 0 h 109"/>
                <a:gd name="T6" fmla="*/ 97 w 97"/>
                <a:gd name="T7" fmla="*/ 54 h 109"/>
                <a:gd name="T8" fmla="*/ 97 w 97"/>
                <a:gd name="T9" fmla="*/ 59 h 109"/>
                <a:gd name="T10" fmla="*/ 27 w 97"/>
                <a:gd name="T11" fmla="*/ 59 h 109"/>
                <a:gd name="T12" fmla="*/ 52 w 97"/>
                <a:gd name="T13" fmla="*/ 89 h 109"/>
                <a:gd name="T14" fmla="*/ 76 w 97"/>
                <a:gd name="T15" fmla="*/ 75 h 109"/>
                <a:gd name="T16" fmla="*/ 96 w 97"/>
                <a:gd name="T17" fmla="*/ 87 h 109"/>
                <a:gd name="T18" fmla="*/ 49 w 97"/>
                <a:gd name="T19" fmla="*/ 109 h 109"/>
                <a:gd name="T20" fmla="*/ 70 w 97"/>
                <a:gd name="T21" fmla="*/ 41 h 109"/>
                <a:gd name="T22" fmla="*/ 49 w 97"/>
                <a:gd name="T23" fmla="*/ 19 h 109"/>
                <a:gd name="T24" fmla="*/ 28 w 97"/>
                <a:gd name="T25" fmla="*/ 41 h 109"/>
                <a:gd name="T26" fmla="*/ 70 w 97"/>
                <a:gd name="T27"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9">
                  <a:moveTo>
                    <a:pt x="49" y="109"/>
                  </a:moveTo>
                  <a:cubicBezTo>
                    <a:pt x="18" y="109"/>
                    <a:pt x="0" y="90"/>
                    <a:pt x="0" y="55"/>
                  </a:cubicBezTo>
                  <a:cubicBezTo>
                    <a:pt x="0" y="20"/>
                    <a:pt x="19" y="0"/>
                    <a:pt x="49" y="0"/>
                  </a:cubicBezTo>
                  <a:cubicBezTo>
                    <a:pt x="79" y="0"/>
                    <a:pt x="97" y="19"/>
                    <a:pt x="97" y="54"/>
                  </a:cubicBezTo>
                  <a:cubicBezTo>
                    <a:pt x="97" y="55"/>
                    <a:pt x="97" y="57"/>
                    <a:pt x="97" y="59"/>
                  </a:cubicBezTo>
                  <a:cubicBezTo>
                    <a:pt x="27" y="59"/>
                    <a:pt x="27" y="59"/>
                    <a:pt x="27" y="59"/>
                  </a:cubicBezTo>
                  <a:cubicBezTo>
                    <a:pt x="27" y="79"/>
                    <a:pt x="36" y="89"/>
                    <a:pt x="52" y="89"/>
                  </a:cubicBezTo>
                  <a:cubicBezTo>
                    <a:pt x="62" y="89"/>
                    <a:pt x="69" y="85"/>
                    <a:pt x="76" y="75"/>
                  </a:cubicBezTo>
                  <a:cubicBezTo>
                    <a:pt x="96" y="87"/>
                    <a:pt x="96" y="87"/>
                    <a:pt x="96" y="87"/>
                  </a:cubicBezTo>
                  <a:cubicBezTo>
                    <a:pt x="87" y="102"/>
                    <a:pt x="71" y="109"/>
                    <a:pt x="49" y="109"/>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7">
              <a:extLst>
                <a:ext uri="{FF2B5EF4-FFF2-40B4-BE49-F238E27FC236}">
                  <a16:creationId xmlns:a16="http://schemas.microsoft.com/office/drawing/2014/main" id="{ABAC7ED4-1A0E-41AD-ADE8-8AC89F3CA83B}"/>
                </a:ext>
              </a:extLst>
            </p:cNvPr>
            <p:cNvSpPr>
              <a:spLocks noGrp="1" noRot="1" noMove="1" noResize="1" noEditPoints="1" noAdjustHandles="1" noChangeArrowheads="1" noChangeShapeType="1"/>
            </p:cNvSpPr>
            <p:nvPr userDrawn="1"/>
          </p:nvSpPr>
          <p:spPr bwMode="auto">
            <a:xfrm>
              <a:off x="598488" y="4454525"/>
              <a:ext cx="69850" cy="762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80" y="0"/>
                    <a:pt x="104" y="17"/>
                    <a:pt x="104" y="55"/>
                  </a:cubicBezTo>
                  <a:cubicBezTo>
                    <a:pt x="104" y="93"/>
                    <a:pt x="80" y="111"/>
                    <a:pt x="52" y="111"/>
                  </a:cubicBezTo>
                  <a:close/>
                  <a:moveTo>
                    <a:pt x="52" y="23"/>
                  </a:moveTo>
                  <a:cubicBezTo>
                    <a:pt x="32" y="23"/>
                    <a:pt x="28" y="42"/>
                    <a:pt x="28" y="55"/>
                  </a:cubicBezTo>
                  <a:cubicBezTo>
                    <a:pt x="28" y="69"/>
                    <a:pt x="32"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8">
              <a:extLst>
                <a:ext uri="{FF2B5EF4-FFF2-40B4-BE49-F238E27FC236}">
                  <a16:creationId xmlns:a16="http://schemas.microsoft.com/office/drawing/2014/main" id="{8B414238-7310-458E-9C15-9BD135B12B57}"/>
                </a:ext>
              </a:extLst>
            </p:cNvPr>
            <p:cNvSpPr>
              <a:spLocks noGrp="1" noRot="1" noMove="1" noResize="1" noEditPoints="1" noAdjustHandles="1" noChangeArrowheads="1" noChangeShapeType="1"/>
            </p:cNvSpPr>
            <p:nvPr userDrawn="1"/>
          </p:nvSpPr>
          <p:spPr bwMode="auto">
            <a:xfrm>
              <a:off x="681038" y="4454525"/>
              <a:ext cx="41275" cy="74613"/>
            </a:xfrm>
            <a:custGeom>
              <a:avLst/>
              <a:gdLst>
                <a:gd name="T0" fmla="*/ 0 w 59"/>
                <a:gd name="T1" fmla="*/ 2 h 108"/>
                <a:gd name="T2" fmla="*/ 27 w 59"/>
                <a:gd name="T3" fmla="*/ 2 h 108"/>
                <a:gd name="T4" fmla="*/ 27 w 59"/>
                <a:gd name="T5" fmla="*/ 15 h 108"/>
                <a:gd name="T6" fmla="*/ 56 w 59"/>
                <a:gd name="T7" fmla="*/ 0 h 108"/>
                <a:gd name="T8" fmla="*/ 59 w 59"/>
                <a:gd name="T9" fmla="*/ 0 h 108"/>
                <a:gd name="T10" fmla="*/ 59 w 59"/>
                <a:gd name="T11" fmla="*/ 26 h 108"/>
                <a:gd name="T12" fmla="*/ 58 w 59"/>
                <a:gd name="T13" fmla="*/ 26 h 108"/>
                <a:gd name="T14" fmla="*/ 29 w 59"/>
                <a:gd name="T15" fmla="*/ 38 h 108"/>
                <a:gd name="T16" fmla="*/ 29 w 59"/>
                <a:gd name="T17" fmla="*/ 108 h 108"/>
                <a:gd name="T18" fmla="*/ 0 w 59"/>
                <a:gd name="T19" fmla="*/ 108 h 108"/>
                <a:gd name="T20" fmla="*/ 0 w 59"/>
                <a:gd name="T2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2"/>
                  </a:moveTo>
                  <a:cubicBezTo>
                    <a:pt x="27" y="2"/>
                    <a:pt x="27" y="2"/>
                    <a:pt x="27" y="2"/>
                  </a:cubicBezTo>
                  <a:cubicBezTo>
                    <a:pt x="27" y="15"/>
                    <a:pt x="27" y="15"/>
                    <a:pt x="27" y="15"/>
                  </a:cubicBezTo>
                  <a:cubicBezTo>
                    <a:pt x="32" y="8"/>
                    <a:pt x="44" y="0"/>
                    <a:pt x="56" y="0"/>
                  </a:cubicBezTo>
                  <a:cubicBezTo>
                    <a:pt x="57" y="0"/>
                    <a:pt x="58" y="0"/>
                    <a:pt x="59" y="0"/>
                  </a:cubicBezTo>
                  <a:cubicBezTo>
                    <a:pt x="59" y="26"/>
                    <a:pt x="59" y="26"/>
                    <a:pt x="59" y="26"/>
                  </a:cubicBezTo>
                  <a:cubicBezTo>
                    <a:pt x="59" y="26"/>
                    <a:pt x="58" y="26"/>
                    <a:pt x="58" y="26"/>
                  </a:cubicBezTo>
                  <a:cubicBezTo>
                    <a:pt x="46" y="26"/>
                    <a:pt x="33" y="28"/>
                    <a:pt x="29" y="38"/>
                  </a:cubicBezTo>
                  <a:cubicBezTo>
                    <a:pt x="29" y="108"/>
                    <a:pt x="29" y="108"/>
                    <a:pt x="29" y="108"/>
                  </a:cubicBezTo>
                  <a:cubicBezTo>
                    <a:pt x="0" y="108"/>
                    <a:pt x="0" y="108"/>
                    <a:pt x="0" y="108"/>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9">
              <a:extLst>
                <a:ext uri="{FF2B5EF4-FFF2-40B4-BE49-F238E27FC236}">
                  <a16:creationId xmlns:a16="http://schemas.microsoft.com/office/drawing/2014/main" id="{B156E558-F03B-4BE9-A819-A10409A46BCC}"/>
                </a:ext>
              </a:extLst>
            </p:cNvPr>
            <p:cNvSpPr>
              <a:spLocks noGrp="1" noRot="1" noMove="1" noResize="1" noEditPoints="1" noAdjustHandles="1" noChangeArrowheads="1" noChangeShapeType="1"/>
            </p:cNvSpPr>
            <p:nvPr userDrawn="1"/>
          </p:nvSpPr>
          <p:spPr bwMode="auto">
            <a:xfrm>
              <a:off x="882651" y="4454525"/>
              <a:ext cx="66675" cy="101600"/>
            </a:xfrm>
            <a:custGeom>
              <a:avLst/>
              <a:gdLst>
                <a:gd name="T0" fmla="*/ 49 w 98"/>
                <a:gd name="T1" fmla="*/ 85 h 149"/>
                <a:gd name="T2" fmla="*/ 72 w 98"/>
                <a:gd name="T3" fmla="*/ 49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8 h 149"/>
                <a:gd name="T16" fmla="*/ 3 w 98"/>
                <a:gd name="T17" fmla="*/ 122 h 149"/>
                <a:gd name="T18" fmla="*/ 30 w 98"/>
                <a:gd name="T19" fmla="*/ 118 h 149"/>
                <a:gd name="T20" fmla="*/ 50 w 98"/>
                <a:gd name="T21" fmla="*/ 128 h 149"/>
                <a:gd name="T22" fmla="*/ 71 w 98"/>
                <a:gd name="T23" fmla="*/ 105 h 149"/>
                <a:gd name="T24" fmla="*/ 71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3"/>
                    <a:pt x="72" y="49"/>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8"/>
                  </a:cubicBezTo>
                  <a:cubicBezTo>
                    <a:pt x="26" y="149"/>
                    <a:pt x="7" y="140"/>
                    <a:pt x="3" y="122"/>
                  </a:cubicBezTo>
                  <a:cubicBezTo>
                    <a:pt x="30" y="118"/>
                    <a:pt x="30" y="118"/>
                    <a:pt x="30" y="118"/>
                  </a:cubicBezTo>
                  <a:cubicBezTo>
                    <a:pt x="32" y="123"/>
                    <a:pt x="35" y="128"/>
                    <a:pt x="50" y="128"/>
                  </a:cubicBezTo>
                  <a:cubicBezTo>
                    <a:pt x="65" y="128"/>
                    <a:pt x="71" y="121"/>
                    <a:pt x="71" y="105"/>
                  </a:cubicBezTo>
                  <a:cubicBezTo>
                    <a:pt x="71" y="93"/>
                    <a:pt x="71" y="93"/>
                    <a:pt x="71"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0">
              <a:extLst>
                <a:ext uri="{FF2B5EF4-FFF2-40B4-BE49-F238E27FC236}">
                  <a16:creationId xmlns:a16="http://schemas.microsoft.com/office/drawing/2014/main" id="{8AD2F3D5-B988-4CEC-91D2-17A637185159}"/>
                </a:ext>
              </a:extLst>
            </p:cNvPr>
            <p:cNvSpPr>
              <a:spLocks noGrp="1" noRot="1" noMove="1" noResize="1" noEditPoints="1" noAdjustHandles="1" noChangeArrowheads="1" noChangeShapeType="1"/>
            </p:cNvSpPr>
            <p:nvPr userDrawn="1"/>
          </p:nvSpPr>
          <p:spPr bwMode="auto">
            <a:xfrm>
              <a:off x="1016001" y="4429125"/>
              <a:ext cx="49213" cy="23813"/>
            </a:xfrm>
            <a:custGeom>
              <a:avLst/>
              <a:gdLst>
                <a:gd name="T0" fmla="*/ 12 w 31"/>
                <a:gd name="T1" fmla="*/ 2 h 15"/>
                <a:gd name="T2" fmla="*/ 7 w 31"/>
                <a:gd name="T3" fmla="*/ 2 h 15"/>
                <a:gd name="T4" fmla="*/ 7 w 31"/>
                <a:gd name="T5" fmla="*/ 15 h 15"/>
                <a:gd name="T6" fmla="*/ 5 w 31"/>
                <a:gd name="T7" fmla="*/ 15 h 15"/>
                <a:gd name="T8" fmla="*/ 5 w 31"/>
                <a:gd name="T9" fmla="*/ 2 h 15"/>
                <a:gd name="T10" fmla="*/ 0 w 31"/>
                <a:gd name="T11" fmla="*/ 2 h 15"/>
                <a:gd name="T12" fmla="*/ 0 w 31"/>
                <a:gd name="T13" fmla="*/ 0 h 15"/>
                <a:gd name="T14" fmla="*/ 12 w 31"/>
                <a:gd name="T15" fmla="*/ 0 h 15"/>
                <a:gd name="T16" fmla="*/ 12 w 31"/>
                <a:gd name="T17" fmla="*/ 2 h 15"/>
                <a:gd name="T18" fmla="*/ 31 w 31"/>
                <a:gd name="T19" fmla="*/ 15 h 15"/>
                <a:gd name="T20" fmla="*/ 29 w 31"/>
                <a:gd name="T21" fmla="*/ 15 h 15"/>
                <a:gd name="T22" fmla="*/ 29 w 31"/>
                <a:gd name="T23" fmla="*/ 3 h 15"/>
                <a:gd name="T24" fmla="*/ 29 w 31"/>
                <a:gd name="T25" fmla="*/ 3 h 15"/>
                <a:gd name="T26" fmla="*/ 24 w 31"/>
                <a:gd name="T27" fmla="*/ 15 h 15"/>
                <a:gd name="T28" fmla="*/ 22 w 31"/>
                <a:gd name="T29" fmla="*/ 15 h 15"/>
                <a:gd name="T30" fmla="*/ 17 w 31"/>
                <a:gd name="T31" fmla="*/ 3 h 15"/>
                <a:gd name="T32" fmla="*/ 17 w 31"/>
                <a:gd name="T33" fmla="*/ 3 h 15"/>
                <a:gd name="T34" fmla="*/ 17 w 31"/>
                <a:gd name="T35" fmla="*/ 15 h 15"/>
                <a:gd name="T36" fmla="*/ 15 w 31"/>
                <a:gd name="T37" fmla="*/ 15 h 15"/>
                <a:gd name="T38" fmla="*/ 15 w 31"/>
                <a:gd name="T39" fmla="*/ 0 h 15"/>
                <a:gd name="T40" fmla="*/ 19 w 31"/>
                <a:gd name="T41" fmla="*/ 0 h 15"/>
                <a:gd name="T42" fmla="*/ 23 w 31"/>
                <a:gd name="T43" fmla="*/ 12 h 15"/>
                <a:gd name="T44" fmla="*/ 28 w 31"/>
                <a:gd name="T45" fmla="*/ 0 h 15"/>
                <a:gd name="T46" fmla="*/ 31 w 31"/>
                <a:gd name="T47" fmla="*/ 0 h 15"/>
                <a:gd name="T48" fmla="*/ 31 w 3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5">
                  <a:moveTo>
                    <a:pt x="12" y="2"/>
                  </a:moveTo>
                  <a:lnTo>
                    <a:pt x="7" y="2"/>
                  </a:lnTo>
                  <a:lnTo>
                    <a:pt x="7" y="15"/>
                  </a:lnTo>
                  <a:lnTo>
                    <a:pt x="5" y="15"/>
                  </a:lnTo>
                  <a:lnTo>
                    <a:pt x="5" y="2"/>
                  </a:lnTo>
                  <a:lnTo>
                    <a:pt x="0" y="2"/>
                  </a:lnTo>
                  <a:lnTo>
                    <a:pt x="0" y="0"/>
                  </a:lnTo>
                  <a:lnTo>
                    <a:pt x="12" y="0"/>
                  </a:lnTo>
                  <a:lnTo>
                    <a:pt x="12" y="2"/>
                  </a:lnTo>
                  <a:close/>
                  <a:moveTo>
                    <a:pt x="31" y="15"/>
                  </a:moveTo>
                  <a:lnTo>
                    <a:pt x="29" y="15"/>
                  </a:lnTo>
                  <a:lnTo>
                    <a:pt x="29" y="3"/>
                  </a:lnTo>
                  <a:lnTo>
                    <a:pt x="29" y="3"/>
                  </a:lnTo>
                  <a:lnTo>
                    <a:pt x="24" y="15"/>
                  </a:lnTo>
                  <a:lnTo>
                    <a:pt x="22" y="15"/>
                  </a:lnTo>
                  <a:lnTo>
                    <a:pt x="17" y="3"/>
                  </a:lnTo>
                  <a:lnTo>
                    <a:pt x="17" y="3"/>
                  </a:lnTo>
                  <a:lnTo>
                    <a:pt x="17" y="15"/>
                  </a:lnTo>
                  <a:lnTo>
                    <a:pt x="15" y="15"/>
                  </a:lnTo>
                  <a:lnTo>
                    <a:pt x="15" y="0"/>
                  </a:lnTo>
                  <a:lnTo>
                    <a:pt x="19" y="0"/>
                  </a:lnTo>
                  <a:lnTo>
                    <a:pt x="23" y="12"/>
                  </a:lnTo>
                  <a:lnTo>
                    <a:pt x="28" y="0"/>
                  </a:lnTo>
                  <a:lnTo>
                    <a:pt x="31" y="0"/>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Text Placeholder"/>
          <p:cNvSpPr>
            <a:spLocks noGrp="1"/>
          </p:cNvSpPr>
          <p:nvPr>
            <p:ph type="body" sz="quarter" idx="16" hasCustomPrompt="1"/>
          </p:nvPr>
        </p:nvSpPr>
        <p:spPr>
          <a:xfrm>
            <a:off x="569913" y="2860675"/>
            <a:ext cx="3144837" cy="565149"/>
          </a:xfrm>
        </p:spPr>
        <p:txBody>
          <a:bodyPr/>
          <a:lstStyle>
            <a:lvl1pPr>
              <a:defRPr/>
            </a:lvl1pPr>
          </a:lstStyle>
          <a:p>
            <a:pPr lvl="0"/>
            <a:r>
              <a:rPr lang="fr-FR" noProof="0"/>
              <a:t>Modifier le texte</a:t>
            </a:r>
          </a:p>
          <a:p>
            <a:pPr marL="0" marR="0" lvl="1" indent="0" algn="l" defTabSz="914400" rtl="0" eaLnBrk="1" fontAlgn="auto" latinLnBrk="0" hangingPunct="1">
              <a:lnSpc>
                <a:spcPct val="90000"/>
              </a:lnSpc>
              <a:spcBef>
                <a:spcPts val="600"/>
              </a:spcBef>
              <a:spcAft>
                <a:spcPts val="0"/>
              </a:spcAft>
              <a:buClr>
                <a:srgbClr val="FFFFFF"/>
              </a:buClr>
              <a:buSzPct val="25000"/>
              <a:buFont typeface="Calibri" panose="020F0502020204030204" pitchFamily="34" charset="0"/>
              <a:buNone/>
              <a:tabLst/>
              <a:defRPr/>
            </a:pPr>
            <a:r>
              <a:rPr kumimoji="0" lang="fr-FR" sz="1400" b="0" i="0" u="none" strike="noStrike" kern="1200" cap="none" spc="-20" normalizeH="0" baseline="0" noProof="0">
                <a:ln>
                  <a:noFill/>
                </a:ln>
                <a:solidFill>
                  <a:srgbClr val="FFFFFF"/>
                </a:solidFill>
                <a:effectLst/>
                <a:uLnTx/>
                <a:uFillTx/>
                <a:latin typeface="Helvetica 75 Bold" panose="020B0804020202020204" pitchFamily="34" charset="0"/>
                <a:ea typeface="+mn-ea"/>
                <a:cs typeface="+mn-cs"/>
              </a:rPr>
              <a:t>Deuxième niveau</a:t>
            </a:r>
          </a:p>
        </p:txBody>
      </p:sp>
      <p:sp>
        <p:nvSpPr>
          <p:cNvPr id="2" name="Text Placeholder"/>
          <p:cNvSpPr>
            <a:spLocks noGrp="1"/>
          </p:cNvSpPr>
          <p:nvPr>
            <p:ph type="ctrTitle" hasCustomPrompt="1"/>
          </p:nvPr>
        </p:nvSpPr>
        <p:spPr>
          <a:xfrm>
            <a:off x="569913" y="571500"/>
            <a:ext cx="3144837" cy="2001837"/>
          </a:xfrm>
        </p:spPr>
        <p:txBody>
          <a:bodyPr>
            <a:noAutofit/>
          </a:bodyPr>
          <a:lstStyle>
            <a:lvl1pPr algn="l">
              <a:lnSpc>
                <a:spcPct val="85000"/>
              </a:lnSpc>
              <a:defRPr sz="4500" baseline="0">
                <a:solidFill>
                  <a:schemeClr val="accent1"/>
                </a:solidFill>
              </a:defRPr>
            </a:lvl1pPr>
          </a:lstStyle>
          <a:p>
            <a:r>
              <a:rPr lang="fr-FR" noProof="0"/>
              <a:t>Modifier le titre</a:t>
            </a:r>
          </a:p>
        </p:txBody>
      </p:sp>
    </p:spTree>
    <p:extLst>
      <p:ext uri="{BB962C8B-B14F-4D97-AF65-F5344CB8AC3E}">
        <p14:creationId xmlns:p14="http://schemas.microsoft.com/office/powerpoint/2010/main" val="35536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_et_contenu">
    <p:spTree>
      <p:nvGrpSpPr>
        <p:cNvPr id="1" name=""/>
        <p:cNvGrpSpPr/>
        <p:nvPr/>
      </p:nvGrpSpPr>
      <p:grpSpPr>
        <a:xfrm>
          <a:off x="0" y="0"/>
          <a:ext cx="0" cy="0"/>
          <a:chOff x="0" y="0"/>
          <a:chExt cx="0" cy="0"/>
        </a:xfrm>
      </p:grpSpPr>
      <p:sp>
        <p:nvSpPr>
          <p:cNvPr id="3" name="Content Placeholder"/>
          <p:cNvSpPr>
            <a:spLocks noGrp="1"/>
          </p:cNvSpPr>
          <p:nvPr>
            <p:ph idx="1" hasCustomPrompt="1"/>
          </p:nvPr>
        </p:nvSpPr>
        <p:spPr>
          <a:xfrm>
            <a:off x="569913" y="1430338"/>
            <a:ext cx="8001001" cy="3138485"/>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2" name="Text Placeholder"/>
          <p:cNvSpPr>
            <a:spLocks noGrp="1"/>
          </p:cNvSpPr>
          <p:nvPr>
            <p:ph type="title" hasCustomPrompt="1"/>
          </p:nvPr>
        </p:nvSpPr>
        <p:spPr>
          <a:xfrm>
            <a:off x="569913" y="571500"/>
            <a:ext cx="8001001" cy="569913"/>
          </a:xfrm>
        </p:spPr>
        <p:txBody>
          <a:bodyPr/>
          <a:lstStyle>
            <a:lvl1pPr>
              <a:defRPr/>
            </a:lvl1pPr>
          </a:lstStyle>
          <a:p>
            <a:r>
              <a:rPr lang="fr-FR" noProof="0"/>
              <a:t>Modifier le titre</a:t>
            </a:r>
          </a:p>
        </p:txBody>
      </p:sp>
      <p:sp>
        <p:nvSpPr>
          <p:cNvPr id="4" name="Text Placeholder">
            <a:extLst>
              <a:ext uri="{FF2B5EF4-FFF2-40B4-BE49-F238E27FC236}">
                <a16:creationId xmlns:a16="http://schemas.microsoft.com/office/drawing/2014/main" id="{66AA94D2-802F-C21F-3BB0-BDE853B80242}"/>
              </a:ext>
            </a:extLst>
          </p:cNvPr>
          <p:cNvSpPr txBox="1">
            <a:spLocks/>
          </p:cNvSpPr>
          <p:nvPr userDrawn="1"/>
        </p:nvSpPr>
        <p:spPr>
          <a:xfrm>
            <a:off x="569913" y="4572000"/>
            <a:ext cx="285750" cy="285748"/>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en-GB"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en-GB" sz="800"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5" name="Text Placeholder">
            <a:extLst>
              <a:ext uri="{FF2B5EF4-FFF2-40B4-BE49-F238E27FC236}">
                <a16:creationId xmlns:a16="http://schemas.microsoft.com/office/drawing/2014/main" id="{12E64E7E-8EAF-BCF9-84FE-BA1CC30BFE8F}"/>
              </a:ext>
            </a:extLst>
          </p:cNvPr>
          <p:cNvSpPr txBox="1"/>
          <p:nvPr userDrawn="1"/>
        </p:nvSpPr>
        <p:spPr>
          <a:xfrm>
            <a:off x="855663" y="4737814"/>
            <a:ext cx="854635" cy="123111"/>
          </a:xfrm>
          <a:prstGeom prst="rect">
            <a:avLst/>
          </a:prstGeom>
          <a:noFill/>
        </p:spPr>
        <p:txBody>
          <a:bodyPr wrap="square" lIns="0" tIns="0" rIns="0" bIns="0" rtlCol="0">
            <a:spAutoFit/>
          </a:bodyPr>
          <a:lstStyle/>
          <a:p>
            <a:r>
              <a:rPr kumimoji="0" lang="en-GB" sz="800"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322489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_contenus">
    <p:spTree>
      <p:nvGrpSpPr>
        <p:cNvPr id="1" name=""/>
        <p:cNvGrpSpPr/>
        <p:nvPr/>
      </p:nvGrpSpPr>
      <p:grpSpPr>
        <a:xfrm>
          <a:off x="0" y="0"/>
          <a:ext cx="0" cy="0"/>
          <a:chOff x="0" y="0"/>
          <a:chExt cx="0" cy="0"/>
        </a:xfrm>
      </p:grpSpPr>
      <p:sp>
        <p:nvSpPr>
          <p:cNvPr id="3" name="Content Placeholder"/>
          <p:cNvSpPr>
            <a:spLocks noGrp="1"/>
          </p:cNvSpPr>
          <p:nvPr>
            <p:ph sz="half" idx="1" hasCustomPrompt="1"/>
          </p:nvPr>
        </p:nvSpPr>
        <p:spPr>
          <a:xfrm>
            <a:off x="569913" y="1430338"/>
            <a:ext cx="3714750" cy="3141663"/>
          </a:xfrm>
        </p:spPr>
        <p:txBody>
          <a:bodyPr>
            <a:normAutofit/>
          </a:bodyPr>
          <a:lstStyle>
            <a:lvl1pPr>
              <a:defRPr sz="1400" baseline="0"/>
            </a:lvl1pPr>
            <a:lvl2pPr>
              <a:defRPr sz="1400" baseline="0">
                <a:solidFill>
                  <a:schemeClr val="tx1"/>
                </a:solidFill>
              </a:defRPr>
            </a:lvl2pPr>
            <a:lvl3pPr>
              <a:defRPr sz="1400" baseline="0">
                <a:solidFill>
                  <a:schemeClr val="tx1"/>
                </a:solidFill>
              </a:defRPr>
            </a:lvl3pPr>
            <a:lvl4pPr>
              <a:defRPr sz="1400" baseline="0">
                <a:solidFill>
                  <a:schemeClr val="tx1"/>
                </a:solidFill>
              </a:defRPr>
            </a:lvl4pPr>
            <a:lvl5pPr>
              <a:defRPr sz="1400" baseline="0">
                <a:solidFill>
                  <a:schemeClr val="tx1"/>
                </a:solidFill>
              </a:defRPr>
            </a:lvl5pPr>
            <a:lvl6pPr>
              <a:defRPr sz="1400"/>
            </a:lvl6pPr>
            <a:lvl7pPr>
              <a:defRPr sz="1800"/>
            </a:lvl7pPr>
            <a:lvl8pPr>
              <a:defRPr sz="1800"/>
            </a:lvl8pPr>
            <a:lvl9pPr>
              <a:defRPr sz="1800"/>
            </a:lvl9p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4" name="Content Placeholder"/>
          <p:cNvSpPr>
            <a:spLocks noGrp="1"/>
          </p:cNvSpPr>
          <p:nvPr>
            <p:ph sz="half" idx="2" hasCustomPrompt="1"/>
          </p:nvPr>
        </p:nvSpPr>
        <p:spPr>
          <a:xfrm>
            <a:off x="4857750" y="1430338"/>
            <a:ext cx="3713163" cy="3141663"/>
          </a:xfrm>
        </p:spPr>
        <p:txBody>
          <a:bodyPr>
            <a:normAutofit/>
          </a:bodyPr>
          <a:lstStyle>
            <a:lvl1pPr>
              <a:defRPr sz="1400"/>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lvl6pPr>
            <a:lvl7pPr>
              <a:defRPr sz="1800"/>
            </a:lvl7pPr>
            <a:lvl8pPr>
              <a:defRPr sz="1800"/>
            </a:lvl8pPr>
            <a:lvl9pPr>
              <a:defRPr sz="1800"/>
            </a:lvl9p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
        <p:nvSpPr>
          <p:cNvPr id="7" name="Text Placeholder"/>
          <p:cNvSpPr>
            <a:spLocks noGrp="1"/>
          </p:cNvSpPr>
          <p:nvPr>
            <p:ph type="title" hasCustomPrompt="1"/>
          </p:nvPr>
        </p:nvSpPr>
        <p:spPr>
          <a:xfrm>
            <a:off x="569913" y="571500"/>
            <a:ext cx="8008937" cy="569912"/>
          </a:xfrm>
        </p:spPr>
        <p:txBody>
          <a:bodyPr/>
          <a:lstStyle>
            <a:lvl1pPr>
              <a:defRPr/>
            </a:lvl1pPr>
          </a:lstStyle>
          <a:p>
            <a:r>
              <a:rPr lang="fr-FR" noProof="0"/>
              <a:t>Modifier le titre</a:t>
            </a:r>
          </a:p>
        </p:txBody>
      </p:sp>
      <p:sp>
        <p:nvSpPr>
          <p:cNvPr id="6" name="Text Placeholder">
            <a:extLst>
              <a:ext uri="{FF2B5EF4-FFF2-40B4-BE49-F238E27FC236}">
                <a16:creationId xmlns:a16="http://schemas.microsoft.com/office/drawing/2014/main" id="{1C35A094-4EC9-F59B-6F61-D183C4BDF04C}"/>
              </a:ext>
            </a:extLst>
          </p:cNvPr>
          <p:cNvSpPr txBox="1">
            <a:spLocks/>
          </p:cNvSpPr>
          <p:nvPr userDrawn="1"/>
        </p:nvSpPr>
        <p:spPr>
          <a:xfrm>
            <a:off x="569913" y="4572000"/>
            <a:ext cx="285750" cy="285748"/>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en-GB"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en-GB" sz="800"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8" name="Text Placeholder">
            <a:extLst>
              <a:ext uri="{FF2B5EF4-FFF2-40B4-BE49-F238E27FC236}">
                <a16:creationId xmlns:a16="http://schemas.microsoft.com/office/drawing/2014/main" id="{AA9589BE-3832-12D7-3E44-08F8E332B52D}"/>
              </a:ext>
            </a:extLst>
          </p:cNvPr>
          <p:cNvSpPr txBox="1"/>
          <p:nvPr userDrawn="1"/>
        </p:nvSpPr>
        <p:spPr>
          <a:xfrm>
            <a:off x="855663" y="4737814"/>
            <a:ext cx="854635" cy="123111"/>
          </a:xfrm>
          <a:prstGeom prst="rect">
            <a:avLst/>
          </a:prstGeom>
          <a:noFill/>
        </p:spPr>
        <p:txBody>
          <a:bodyPr wrap="square" lIns="0" tIns="0" rIns="0" bIns="0" rtlCol="0">
            <a:spAutoFit/>
          </a:bodyPr>
          <a:lstStyle/>
          <a:p>
            <a:r>
              <a:rPr kumimoji="0" lang="en-GB" sz="800"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39856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 name="Content Placeholder"/>
          <p:cNvSpPr>
            <a:spLocks noGrp="1"/>
          </p:cNvSpPr>
          <p:nvPr>
            <p:ph idx="1" hasCustomPrompt="1"/>
          </p:nvPr>
        </p:nvSpPr>
        <p:spPr>
          <a:xfrm>
            <a:off x="569914" y="571500"/>
            <a:ext cx="8001000" cy="3997325"/>
          </a:xfrm>
        </p:spPr>
        <p:txBody>
          <a:bodyPr/>
          <a:lstStyle>
            <a:lvl1pPr>
              <a:spcBef>
                <a:spcPts val="0"/>
              </a:spcBef>
              <a:defRPr sz="2800"/>
            </a:lvl1pPr>
            <a:lvl2pPr marL="361950" indent="-361950">
              <a:spcBef>
                <a:spcPts val="0"/>
              </a:spcBef>
              <a:buClrTx/>
              <a:buSzPct val="100000"/>
              <a:buFont typeface="+mj-lt"/>
              <a:buAutoNum type="arabicPeriod"/>
              <a:defRPr sz="2800"/>
            </a:lvl2pPr>
            <a:lvl3pPr>
              <a:defRPr sz="1800"/>
            </a:lvl3pPr>
            <a:lvl4pPr>
              <a:defRPr sz="1800"/>
            </a:lvl4pPr>
            <a:lvl5pPr>
              <a:defRPr sz="1800"/>
            </a:lvl5pPr>
          </a:lstStyle>
          <a:p>
            <a:pPr lvl="0"/>
            <a:r>
              <a:rPr lang="fr-FR" noProof="0"/>
              <a:t>Modifier le texte</a:t>
            </a:r>
            <a:endParaRPr lang="fr-FR"/>
          </a:p>
          <a:p>
            <a:pPr lvl="1"/>
            <a:r>
              <a:rPr lang="fr-FR" noProof="0"/>
              <a:t>Deuxième niveau</a:t>
            </a:r>
            <a:endParaRPr lang="fr-FR"/>
          </a:p>
        </p:txBody>
      </p:sp>
      <p:sp>
        <p:nvSpPr>
          <p:cNvPr id="4" name="Text Placeholder">
            <a:extLst>
              <a:ext uri="{FF2B5EF4-FFF2-40B4-BE49-F238E27FC236}">
                <a16:creationId xmlns:a16="http://schemas.microsoft.com/office/drawing/2014/main" id="{2B13E345-3FE8-256F-AEF3-9E7EF5959DFA}"/>
              </a:ext>
            </a:extLst>
          </p:cNvPr>
          <p:cNvSpPr txBox="1">
            <a:spLocks/>
          </p:cNvSpPr>
          <p:nvPr userDrawn="1"/>
        </p:nvSpPr>
        <p:spPr>
          <a:xfrm>
            <a:off x="569913" y="4572000"/>
            <a:ext cx="285750" cy="285748"/>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en-GB"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en-GB" sz="800"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6" name="Text Placeholder">
            <a:extLst>
              <a:ext uri="{FF2B5EF4-FFF2-40B4-BE49-F238E27FC236}">
                <a16:creationId xmlns:a16="http://schemas.microsoft.com/office/drawing/2014/main" id="{E06A69BC-E98A-8E2F-A8E1-31145D4E8FD6}"/>
              </a:ext>
            </a:extLst>
          </p:cNvPr>
          <p:cNvSpPr txBox="1"/>
          <p:nvPr userDrawn="1"/>
        </p:nvSpPr>
        <p:spPr>
          <a:xfrm>
            <a:off x="855663" y="4737814"/>
            <a:ext cx="854635" cy="123111"/>
          </a:xfrm>
          <a:prstGeom prst="rect">
            <a:avLst/>
          </a:prstGeom>
          <a:noFill/>
        </p:spPr>
        <p:txBody>
          <a:bodyPr wrap="square" lIns="0" tIns="0" rIns="0" bIns="0" rtlCol="0">
            <a:spAutoFit/>
          </a:bodyPr>
          <a:lstStyle/>
          <a:p>
            <a:r>
              <a:rPr kumimoji="0" lang="en-GB" sz="800"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42593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_de_section">
    <p:spTree>
      <p:nvGrpSpPr>
        <p:cNvPr id="1" name=""/>
        <p:cNvGrpSpPr/>
        <p:nvPr/>
      </p:nvGrpSpPr>
      <p:grpSpPr>
        <a:xfrm>
          <a:off x="0" y="0"/>
          <a:ext cx="0" cy="0"/>
          <a:chOff x="0" y="0"/>
          <a:chExt cx="0" cy="0"/>
        </a:xfrm>
      </p:grpSpPr>
      <p:sp>
        <p:nvSpPr>
          <p:cNvPr id="8" name="Text Placeholder"/>
          <p:cNvSpPr>
            <a:spLocks noGrp="1"/>
          </p:cNvSpPr>
          <p:nvPr>
            <p:ph type="body" sz="quarter" idx="12" hasCustomPrompt="1"/>
          </p:nvPr>
        </p:nvSpPr>
        <p:spPr>
          <a:xfrm>
            <a:off x="569913" y="571500"/>
            <a:ext cx="8001001" cy="3997325"/>
          </a:xfrm>
        </p:spPr>
        <p:txBody>
          <a:bodyPr>
            <a:normAutofit/>
          </a:bodyPr>
          <a:lstStyle>
            <a:lvl1pPr>
              <a:lnSpc>
                <a:spcPct val="90000"/>
              </a:lnSpc>
              <a:spcBef>
                <a:spcPts val="0"/>
              </a:spcBef>
              <a:buNone/>
              <a:defRPr sz="2800" baseline="0"/>
            </a:lvl1pPr>
            <a:lvl2pPr>
              <a:lnSpc>
                <a:spcPct val="90000"/>
              </a:lnSpc>
              <a:spcBef>
                <a:spcPts val="0"/>
              </a:spcBef>
              <a:defRPr sz="2800"/>
            </a:lvl2pPr>
            <a:lvl3pPr>
              <a:defRPr sz="5500"/>
            </a:lvl3pPr>
            <a:lvl4pPr>
              <a:defRPr sz="5500"/>
            </a:lvl4pPr>
            <a:lvl5pPr>
              <a:defRPr sz="5500"/>
            </a:lvl5pPr>
          </a:lstStyle>
          <a:p>
            <a:pPr lvl="0"/>
            <a:r>
              <a:rPr lang="fr-FR" noProof="0"/>
              <a:t>Modifier le texte</a:t>
            </a:r>
            <a:endParaRPr lang="fr-FR"/>
          </a:p>
          <a:p>
            <a:pPr lvl="1"/>
            <a:r>
              <a:rPr lang="fr-FR" noProof="0"/>
              <a:t>Deuxième niveau</a:t>
            </a:r>
          </a:p>
        </p:txBody>
      </p:sp>
      <p:sp>
        <p:nvSpPr>
          <p:cNvPr id="4" name="Text Placeholder">
            <a:extLst>
              <a:ext uri="{FF2B5EF4-FFF2-40B4-BE49-F238E27FC236}">
                <a16:creationId xmlns:a16="http://schemas.microsoft.com/office/drawing/2014/main" id="{3A798FC2-CA0F-BE30-38C1-60CB88137026}"/>
              </a:ext>
            </a:extLst>
          </p:cNvPr>
          <p:cNvSpPr txBox="1">
            <a:spLocks/>
          </p:cNvSpPr>
          <p:nvPr userDrawn="1"/>
        </p:nvSpPr>
        <p:spPr>
          <a:xfrm>
            <a:off x="569913" y="4572000"/>
            <a:ext cx="285750" cy="285748"/>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en-GB"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en-GB" sz="800"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5" name="Text Placeholder">
            <a:extLst>
              <a:ext uri="{FF2B5EF4-FFF2-40B4-BE49-F238E27FC236}">
                <a16:creationId xmlns:a16="http://schemas.microsoft.com/office/drawing/2014/main" id="{AB974BDF-1738-82DF-5AFB-5C3A5EFA7843}"/>
              </a:ext>
            </a:extLst>
          </p:cNvPr>
          <p:cNvSpPr txBox="1"/>
          <p:nvPr userDrawn="1"/>
        </p:nvSpPr>
        <p:spPr>
          <a:xfrm>
            <a:off x="855663" y="4737814"/>
            <a:ext cx="854635" cy="123111"/>
          </a:xfrm>
          <a:prstGeom prst="rect">
            <a:avLst/>
          </a:prstGeom>
          <a:noFill/>
        </p:spPr>
        <p:txBody>
          <a:bodyPr wrap="square" lIns="0" tIns="0" rIns="0" bIns="0" rtlCol="0">
            <a:spAutoFit/>
          </a:bodyPr>
          <a:lstStyle/>
          <a:p>
            <a:r>
              <a:rPr kumimoji="0" lang="en-GB" sz="800"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6212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_seul">
    <p:spTree>
      <p:nvGrpSpPr>
        <p:cNvPr id="1" name=""/>
        <p:cNvGrpSpPr/>
        <p:nvPr/>
      </p:nvGrpSpPr>
      <p:grpSpPr>
        <a:xfrm>
          <a:off x="0" y="0"/>
          <a:ext cx="0" cy="0"/>
          <a:chOff x="0" y="0"/>
          <a:chExt cx="0" cy="0"/>
        </a:xfrm>
      </p:grpSpPr>
      <p:sp>
        <p:nvSpPr>
          <p:cNvPr id="3" name="Text Placeholder"/>
          <p:cNvSpPr>
            <a:spLocks noGrp="1"/>
          </p:cNvSpPr>
          <p:nvPr>
            <p:ph type="title" hasCustomPrompt="1"/>
          </p:nvPr>
        </p:nvSpPr>
        <p:spPr>
          <a:xfrm>
            <a:off x="569914" y="571500"/>
            <a:ext cx="8001000" cy="569913"/>
          </a:xfrm>
        </p:spPr>
        <p:txBody>
          <a:bodyPr/>
          <a:lstStyle>
            <a:lvl1pPr>
              <a:defRPr/>
            </a:lvl1pPr>
          </a:lstStyle>
          <a:p>
            <a:r>
              <a:rPr lang="fr-FR" noProof="0"/>
              <a:t>Modifier le titre</a:t>
            </a:r>
          </a:p>
        </p:txBody>
      </p:sp>
    </p:spTree>
    <p:extLst>
      <p:ext uri="{BB962C8B-B14F-4D97-AF65-F5344CB8AC3E}">
        <p14:creationId xmlns:p14="http://schemas.microsoft.com/office/powerpoint/2010/main" val="364316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_pleine_page">
    <p:spTree>
      <p:nvGrpSpPr>
        <p:cNvPr id="1" name=""/>
        <p:cNvGrpSpPr/>
        <p:nvPr/>
      </p:nvGrpSpPr>
      <p:grpSpPr>
        <a:xfrm>
          <a:off x="0" y="0"/>
          <a:ext cx="0" cy="0"/>
          <a:chOff x="0" y="0"/>
          <a:chExt cx="0" cy="0"/>
        </a:xfrm>
      </p:grpSpPr>
      <p:sp>
        <p:nvSpPr>
          <p:cNvPr id="4" name="Picture Placeholder"/>
          <p:cNvSpPr>
            <a:spLocks noGrp="1"/>
          </p:cNvSpPr>
          <p:nvPr>
            <p:ph type="pic" sz="quarter" idx="12"/>
          </p:nvPr>
        </p:nvSpPr>
        <p:spPr>
          <a:xfrm>
            <a:off x="0" y="0"/>
            <a:ext cx="9144000" cy="5143500"/>
          </a:xfrm>
          <a:solidFill>
            <a:schemeClr val="bg1">
              <a:lumMod val="85000"/>
              <a:lumOff val="15000"/>
            </a:schemeClr>
          </a:solidFill>
        </p:spPr>
        <p:txBody>
          <a:bodyPr/>
          <a:lstStyle>
            <a:lvl1pPr>
              <a:defRPr sz="800">
                <a:noFill/>
              </a:defRPr>
            </a:lvl1pPr>
          </a:lstStyle>
          <a:p>
            <a:r>
              <a:rPr lang="fr-FR"/>
              <a:t>Cliquez sur l'icône pour ajouter une image</a:t>
            </a:r>
            <a:endParaRPr lang="en-GB"/>
          </a:p>
        </p:txBody>
      </p:sp>
      <p:sp>
        <p:nvSpPr>
          <p:cNvPr id="2" name="Text Placeholder"/>
          <p:cNvSpPr>
            <a:spLocks noGrp="1"/>
          </p:cNvSpPr>
          <p:nvPr>
            <p:ph type="title" hasCustomPrompt="1"/>
          </p:nvPr>
        </p:nvSpPr>
        <p:spPr>
          <a:xfrm>
            <a:off x="569913" y="571500"/>
            <a:ext cx="8001000" cy="571500"/>
          </a:xfrm>
        </p:spPr>
        <p:txBody>
          <a:bodyPr/>
          <a:lstStyle>
            <a:lvl1pPr>
              <a:defRPr baseline="0">
                <a:solidFill>
                  <a:schemeClr val="tx1"/>
                </a:solidFill>
              </a:defRPr>
            </a:lvl1pPr>
          </a:lstStyle>
          <a:p>
            <a:pPr lvl="0"/>
            <a:r>
              <a:rPr lang="fr-FR" noProof="0"/>
              <a:t>Modifier le titre</a:t>
            </a:r>
          </a:p>
        </p:txBody>
      </p:sp>
    </p:spTree>
    <p:extLst>
      <p:ext uri="{BB962C8B-B14F-4D97-AF65-F5344CB8AC3E}">
        <p14:creationId xmlns:p14="http://schemas.microsoft.com/office/powerpoint/2010/main" val="68936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p:cNvSpPr>
            <a:spLocks noGrp="1"/>
          </p:cNvSpPr>
          <p:nvPr>
            <p:ph type="title"/>
          </p:nvPr>
        </p:nvSpPr>
        <p:spPr>
          <a:xfrm>
            <a:off x="569914" y="571500"/>
            <a:ext cx="8004176" cy="569913"/>
          </a:xfrm>
          <a:prstGeom prst="rect">
            <a:avLst/>
          </a:prstGeom>
        </p:spPr>
        <p:txBody>
          <a:bodyPr vert="horz" lIns="0" tIns="0" rIns="0" bIns="0" rtlCol="0" anchor="t" anchorCtr="0">
            <a:noAutofit/>
          </a:bodyPr>
          <a:lstStyle/>
          <a:p>
            <a:r>
              <a:rPr lang="fr-FR" noProof="0"/>
              <a:t>Modifier le titre</a:t>
            </a:r>
          </a:p>
        </p:txBody>
      </p:sp>
      <p:sp>
        <p:nvSpPr>
          <p:cNvPr id="3" name="Text Placeholder"/>
          <p:cNvSpPr>
            <a:spLocks noGrp="1"/>
          </p:cNvSpPr>
          <p:nvPr>
            <p:ph type="body" idx="1"/>
          </p:nvPr>
        </p:nvSpPr>
        <p:spPr>
          <a:xfrm>
            <a:off x="569912" y="1430338"/>
            <a:ext cx="8001001" cy="3141661"/>
          </a:xfrm>
          <a:prstGeom prst="rect">
            <a:avLst/>
          </a:prstGeom>
        </p:spPr>
        <p:txBody>
          <a:bodyPr vert="horz" lIns="0" tIns="0" rIns="0" bIns="0" rtlCol="0">
            <a:noAutofit/>
          </a:bodyPr>
          <a:lstStyle/>
          <a:p>
            <a:pPr lvl="0"/>
            <a:r>
              <a:rPr lang="fr-FR" noProof="0"/>
              <a:t>Modifier le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a:p>
            <a:pPr lvl="5"/>
            <a:r>
              <a:rPr lang="fr-FR" noProof="0"/>
              <a:t>Sixième niveau</a:t>
            </a:r>
          </a:p>
        </p:txBody>
      </p:sp>
    </p:spTree>
    <p:extLst>
      <p:ext uri="{BB962C8B-B14F-4D97-AF65-F5344CB8AC3E}">
        <p14:creationId xmlns:p14="http://schemas.microsoft.com/office/powerpoint/2010/main" val="40614491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None/>
        <a:defRPr sz="2000" kern="1200" spc="-20" baseline="0">
          <a:solidFill>
            <a:schemeClr val="bg2"/>
          </a:solidFill>
          <a:latin typeface="Helvetica 75 Bold" panose="020B0804020202020204" pitchFamily="34" charset="0"/>
          <a:ea typeface="+mj-ea"/>
          <a:cs typeface="+mj-cs"/>
        </a:defRPr>
      </a:lvl1pPr>
    </p:titleStyle>
    <p:body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60">
          <p15:clr>
            <a:srgbClr val="F26B43"/>
          </p15:clr>
        </p15:guide>
        <p15:guide id="10" pos="179">
          <p15:clr>
            <a:srgbClr val="F26B43"/>
          </p15:clr>
        </p15:guide>
        <p15:guide id="29" orient="horz" pos="180">
          <p15:clr>
            <a:srgbClr val="A4A3A4"/>
          </p15:clr>
        </p15:guide>
        <p15:guide id="34" orient="horz" pos="541">
          <p15:clr>
            <a:srgbClr val="A4A3A4"/>
          </p15:clr>
        </p15:guide>
        <p15:guide id="35" orient="horz" pos="720">
          <p15:clr>
            <a:srgbClr val="F26B43"/>
          </p15:clr>
        </p15:guide>
        <p15:guide id="37" orient="horz" pos="901">
          <p15:clr>
            <a:srgbClr val="A4A3A4"/>
          </p15:clr>
        </p15:guide>
        <p15:guide id="38" orient="horz" pos="1080">
          <p15:clr>
            <a:srgbClr val="F26B43"/>
          </p15:clr>
        </p15:guide>
        <p15:guide id="39" orient="horz" pos="1260">
          <p15:clr>
            <a:srgbClr val="A4A3A4"/>
          </p15:clr>
        </p15:guide>
        <p15:guide id="40" orient="horz" pos="1440">
          <p15:clr>
            <a:srgbClr val="F26B43"/>
          </p15:clr>
        </p15:guide>
        <p15:guide id="41" orient="horz" pos="1621">
          <p15:clr>
            <a:srgbClr val="A4A3A4"/>
          </p15:clr>
        </p15:guide>
        <p15:guide id="42" orient="horz" pos="1800">
          <p15:clr>
            <a:srgbClr val="F26B43"/>
          </p15:clr>
        </p15:guide>
        <p15:guide id="43" orient="horz" pos="1981">
          <p15:clr>
            <a:srgbClr val="A4A3A4"/>
          </p15:clr>
        </p15:guide>
        <p15:guide id="44" orient="horz" pos="2160">
          <p15:clr>
            <a:srgbClr val="F26B43"/>
          </p15:clr>
        </p15:guide>
        <p15:guide id="45" orient="horz" pos="2341">
          <p15:clr>
            <a:srgbClr val="A4A3A4"/>
          </p15:clr>
        </p15:guide>
        <p15:guide id="46" orient="horz" pos="2520">
          <p15:clr>
            <a:srgbClr val="F26B43"/>
          </p15:clr>
        </p15:guide>
        <p15:guide id="47" orient="horz" pos="2702">
          <p15:clr>
            <a:srgbClr val="A4A3A4"/>
          </p15:clr>
        </p15:guide>
        <p15:guide id="48" orient="horz" pos="2880">
          <p15:clr>
            <a:srgbClr val="F26B43"/>
          </p15:clr>
        </p15:guide>
        <p15:guide id="49" orient="horz" pos="3062">
          <p15:clr>
            <a:srgbClr val="A4A3A4"/>
          </p15:clr>
        </p15:guide>
        <p15:guide id="65" pos="359">
          <p15:clr>
            <a:srgbClr val="A4A3A4"/>
          </p15:clr>
        </p15:guide>
        <p15:guide id="66" pos="539">
          <p15:clr>
            <a:srgbClr val="F26B43"/>
          </p15:clr>
        </p15:guide>
        <p15:guide id="67" pos="720">
          <p15:clr>
            <a:srgbClr val="A4A3A4"/>
          </p15:clr>
        </p15:guide>
        <p15:guide id="68" pos="899">
          <p15:clr>
            <a:srgbClr val="F26B43"/>
          </p15:clr>
        </p15:guide>
        <p15:guide id="69" pos="1079">
          <p15:clr>
            <a:srgbClr val="A4A3A4"/>
          </p15:clr>
        </p15:guide>
        <p15:guide id="70" pos="1259">
          <p15:clr>
            <a:srgbClr val="F26B43"/>
          </p15:clr>
        </p15:guide>
        <p15:guide id="71" pos="1440">
          <p15:clr>
            <a:srgbClr val="A4A3A4"/>
          </p15:clr>
        </p15:guide>
        <p15:guide id="72" pos="1620">
          <p15:clr>
            <a:srgbClr val="F26B43"/>
          </p15:clr>
        </p15:guide>
        <p15:guide id="73" pos="1799">
          <p15:clr>
            <a:srgbClr val="A4A3A4"/>
          </p15:clr>
        </p15:guide>
        <p15:guide id="74" pos="1980">
          <p15:clr>
            <a:srgbClr val="F26B43"/>
          </p15:clr>
        </p15:guide>
        <p15:guide id="76" pos="2159">
          <p15:clr>
            <a:srgbClr val="A4A3A4"/>
          </p15:clr>
        </p15:guide>
        <p15:guide id="77" pos="2340">
          <p15:clr>
            <a:srgbClr val="F26B43"/>
          </p15:clr>
        </p15:guide>
        <p15:guide id="78" pos="2519">
          <p15:clr>
            <a:srgbClr val="A4A3A4"/>
          </p15:clr>
        </p15:guide>
        <p15:guide id="79" pos="2699">
          <p15:clr>
            <a:srgbClr val="F26B43"/>
          </p15:clr>
        </p15:guide>
        <p15:guide id="80" pos="2879">
          <p15:clr>
            <a:srgbClr val="A4A3A4"/>
          </p15:clr>
        </p15:guide>
        <p15:guide id="81" pos="3060">
          <p15:clr>
            <a:srgbClr val="F26B43"/>
          </p15:clr>
        </p15:guide>
        <p15:guide id="82" pos="3239">
          <p15:clr>
            <a:srgbClr val="A4A3A4"/>
          </p15:clr>
        </p15:guide>
        <p15:guide id="83" pos="3418">
          <p15:clr>
            <a:srgbClr val="F26B43"/>
          </p15:clr>
        </p15:guide>
        <p15:guide id="85" pos="3599">
          <p15:clr>
            <a:srgbClr val="A4A3A4"/>
          </p15:clr>
        </p15:guide>
        <p15:guide id="86" pos="3780">
          <p15:clr>
            <a:srgbClr val="F26B43"/>
          </p15:clr>
        </p15:guide>
        <p15:guide id="87" pos="3959">
          <p15:clr>
            <a:srgbClr val="A4A3A4"/>
          </p15:clr>
        </p15:guide>
        <p15:guide id="88" pos="4139">
          <p15:clr>
            <a:srgbClr val="F26B43"/>
          </p15:clr>
        </p15:guide>
        <p15:guide id="89" pos="4320">
          <p15:clr>
            <a:srgbClr val="A4A3A4"/>
          </p15:clr>
        </p15:guide>
        <p15:guide id="90" pos="4499">
          <p15:clr>
            <a:srgbClr val="F26B43"/>
          </p15:clr>
        </p15:guide>
        <p15:guide id="91" pos="4679">
          <p15:clr>
            <a:srgbClr val="A4A3A4"/>
          </p15:clr>
        </p15:guide>
        <p15:guide id="92" pos="4859">
          <p15:clr>
            <a:srgbClr val="F26B43"/>
          </p15:clr>
        </p15:guide>
        <p15:guide id="93" pos="5039">
          <p15:clr>
            <a:srgbClr val="A4A3A4"/>
          </p15:clr>
        </p15:guide>
        <p15:guide id="94" pos="5220">
          <p15:clr>
            <a:srgbClr val="F26B43"/>
          </p15:clr>
        </p15:guide>
        <p15:guide id="95" pos="5399">
          <p15:clr>
            <a:srgbClr val="A4A3A4"/>
          </p15:clr>
        </p15:guide>
        <p15:guide id="96" pos="55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notesSlide" Target="../notesSlides/notesSlide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5.xml"/><Relationship Id="rId11" Type="http://schemas.openxmlformats.org/officeDocument/2006/relationships/image" Target="../media/image10.svg"/><Relationship Id="rId5" Type="http://schemas.openxmlformats.org/officeDocument/2006/relationships/tags" Target="../tags/tag20.xml"/><Relationship Id="rId10" Type="http://schemas.openxmlformats.org/officeDocument/2006/relationships/image" Target="../media/image9.png"/><Relationship Id="rId4" Type="http://schemas.openxmlformats.org/officeDocument/2006/relationships/tags" Target="../tags/tag19.xml"/><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3.xml"/><Relationship Id="rId7"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6.svg"/><Relationship Id="rId4" Type="http://schemas.openxmlformats.org/officeDocument/2006/relationships/tags" Target="../tags/tag24.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hyperlink" Target="http://www.ecoindex.fr/"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0.svg"/><Relationship Id="rId5" Type="http://schemas.openxmlformats.org/officeDocument/2006/relationships/tags" Target="../tags/tag31.xml"/><Relationship Id="rId10" Type="http://schemas.openxmlformats.org/officeDocument/2006/relationships/image" Target="../media/image9.png"/><Relationship Id="rId4" Type="http://schemas.openxmlformats.org/officeDocument/2006/relationships/tags" Target="../tags/tag30.xml"/><Relationship Id="rId9"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36.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5.xml"/><Relationship Id="rId5" Type="http://schemas.openxmlformats.org/officeDocument/2006/relationships/tags" Target="../tags/tag38.xml"/><Relationship Id="rId4"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7.xml"/><Relationship Id="rId7"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8.svg"/><Relationship Id="rId4" Type="http://schemas.openxmlformats.org/officeDocument/2006/relationships/tags" Target="../tags/tag8.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xml"/><Relationship Id="rId7" Type="http://schemas.openxmlformats.org/officeDocument/2006/relationships/notesSlide" Target="../notesSlides/notesSlide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5.xml"/><Relationship Id="rId11" Type="http://schemas.openxmlformats.org/officeDocument/2006/relationships/image" Target="../media/image8.svg"/><Relationship Id="rId5" Type="http://schemas.openxmlformats.org/officeDocument/2006/relationships/tags" Target="../tags/tag15.xml"/><Relationship Id="rId10" Type="http://schemas.openxmlformats.org/officeDocument/2006/relationships/image" Target="../media/image7.png"/><Relationship Id="rId4" Type="http://schemas.openxmlformats.org/officeDocument/2006/relationships/tags" Target="../tags/tag14.xml"/><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Picture Placeholder">
            <a:extLst>
              <a:ext uri="{FF2B5EF4-FFF2-40B4-BE49-F238E27FC236}">
                <a16:creationId xmlns:a16="http://schemas.microsoft.com/office/drawing/2014/main" id="{028F4E48-E273-84A4-DC77-8A90D11EC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339" name="Pixels">
            <a:extLst>
              <a:ext uri="{FF2B5EF4-FFF2-40B4-BE49-F238E27FC236}">
                <a16:creationId xmlns:a16="http://schemas.microsoft.com/office/drawing/2014/main" id="{660E77F6-65C1-26BA-0831-853FB397DB77}"/>
              </a:ext>
            </a:extLst>
          </p:cNvPr>
          <p:cNvGrpSpPr>
            <a:grpSpLocks noGrp="1" noUngrp="1" noRot="1" noMove="1" noResize="1"/>
          </p:cNvGrpSpPr>
          <p:nvPr/>
        </p:nvGrpSpPr>
        <p:grpSpPr>
          <a:xfrm>
            <a:off x="0" y="0"/>
            <a:ext cx="9144000" cy="5143500"/>
            <a:chOff x="0" y="0"/>
            <a:chExt cx="9144000" cy="5143500"/>
          </a:xfrm>
        </p:grpSpPr>
        <p:sp>
          <p:nvSpPr>
            <p:cNvPr id="340" name="Freeform: Shape 339">
              <a:extLst>
                <a:ext uri="{FF2B5EF4-FFF2-40B4-BE49-F238E27FC236}">
                  <a16:creationId xmlns:a16="http://schemas.microsoft.com/office/drawing/2014/main" id="{B788FBFC-7D02-8BD0-5D9A-667B8093F2D5}"/>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1" name="Freeform: Shape 340">
              <a:extLst>
                <a:ext uri="{FF2B5EF4-FFF2-40B4-BE49-F238E27FC236}">
                  <a16:creationId xmlns:a16="http://schemas.microsoft.com/office/drawing/2014/main" id="{08351EDF-10B9-6F27-CBCB-C1AF19264850}"/>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2" name="Freeform: Shape 341">
              <a:extLst>
                <a:ext uri="{FF2B5EF4-FFF2-40B4-BE49-F238E27FC236}">
                  <a16:creationId xmlns:a16="http://schemas.microsoft.com/office/drawing/2014/main" id="{C030F7A0-52EF-5F3C-2CD8-1527F2E1D09C}"/>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3" name="Freeform: Shape 342">
              <a:extLst>
                <a:ext uri="{FF2B5EF4-FFF2-40B4-BE49-F238E27FC236}">
                  <a16:creationId xmlns:a16="http://schemas.microsoft.com/office/drawing/2014/main" id="{838D814B-21CA-BF36-9C32-0677ACF83A92}"/>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4" name="Freeform: Shape 343">
              <a:extLst>
                <a:ext uri="{FF2B5EF4-FFF2-40B4-BE49-F238E27FC236}">
                  <a16:creationId xmlns:a16="http://schemas.microsoft.com/office/drawing/2014/main" id="{8DC5B0D1-19C7-9B0E-9FC1-33E7178E11B3}"/>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5" name="Freeform: Shape 344">
              <a:extLst>
                <a:ext uri="{FF2B5EF4-FFF2-40B4-BE49-F238E27FC236}">
                  <a16:creationId xmlns:a16="http://schemas.microsoft.com/office/drawing/2014/main" id="{2AE5FF0D-C405-2145-E8B1-84CF641EBAEE}"/>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6" name="Freeform: Shape 345">
              <a:extLst>
                <a:ext uri="{FF2B5EF4-FFF2-40B4-BE49-F238E27FC236}">
                  <a16:creationId xmlns:a16="http://schemas.microsoft.com/office/drawing/2014/main" id="{22F2B814-E7AF-369B-AC1A-916BA2507CCB}"/>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7" name="Freeform: Shape 346">
              <a:extLst>
                <a:ext uri="{FF2B5EF4-FFF2-40B4-BE49-F238E27FC236}">
                  <a16:creationId xmlns:a16="http://schemas.microsoft.com/office/drawing/2014/main" id="{23163A61-B54A-CE6D-7091-B2C04CEAF8FD}"/>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8" name="Freeform: Shape 347">
              <a:extLst>
                <a:ext uri="{FF2B5EF4-FFF2-40B4-BE49-F238E27FC236}">
                  <a16:creationId xmlns:a16="http://schemas.microsoft.com/office/drawing/2014/main" id="{484542BF-A551-1DE0-11C6-60C3F057004A}"/>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49" name="Freeform: Shape 348">
              <a:extLst>
                <a:ext uri="{FF2B5EF4-FFF2-40B4-BE49-F238E27FC236}">
                  <a16:creationId xmlns:a16="http://schemas.microsoft.com/office/drawing/2014/main" id="{E3063E70-99F4-4B44-3FFE-F6A4693A5612}"/>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0" name="Freeform: Shape 349">
              <a:extLst>
                <a:ext uri="{FF2B5EF4-FFF2-40B4-BE49-F238E27FC236}">
                  <a16:creationId xmlns:a16="http://schemas.microsoft.com/office/drawing/2014/main" id="{64723111-5942-792F-B195-24513D85CD04}"/>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1" name="Freeform: Shape 350">
              <a:extLst>
                <a:ext uri="{FF2B5EF4-FFF2-40B4-BE49-F238E27FC236}">
                  <a16:creationId xmlns:a16="http://schemas.microsoft.com/office/drawing/2014/main" id="{D964F380-8259-D6C6-CB63-5A486E952792}"/>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2" name="Freeform: Shape 351">
              <a:extLst>
                <a:ext uri="{FF2B5EF4-FFF2-40B4-BE49-F238E27FC236}">
                  <a16:creationId xmlns:a16="http://schemas.microsoft.com/office/drawing/2014/main" id="{B799465D-A81C-F27E-4284-9F382B56BE03}"/>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3" name="Freeform: Shape 352">
              <a:extLst>
                <a:ext uri="{FF2B5EF4-FFF2-40B4-BE49-F238E27FC236}">
                  <a16:creationId xmlns:a16="http://schemas.microsoft.com/office/drawing/2014/main" id="{3D7E9AC3-C45A-2700-2548-94E6E781EB50}"/>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4" name="Freeform: Shape 353">
              <a:extLst>
                <a:ext uri="{FF2B5EF4-FFF2-40B4-BE49-F238E27FC236}">
                  <a16:creationId xmlns:a16="http://schemas.microsoft.com/office/drawing/2014/main" id="{16FB8454-A7D9-72E2-6CB7-00050375F7B7}"/>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5" name="Freeform: Shape 354">
              <a:extLst>
                <a:ext uri="{FF2B5EF4-FFF2-40B4-BE49-F238E27FC236}">
                  <a16:creationId xmlns:a16="http://schemas.microsoft.com/office/drawing/2014/main" id="{0C769151-C477-4CE6-E1DA-D3C0B668AD9B}"/>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6" name="Freeform: Shape 355">
              <a:extLst>
                <a:ext uri="{FF2B5EF4-FFF2-40B4-BE49-F238E27FC236}">
                  <a16:creationId xmlns:a16="http://schemas.microsoft.com/office/drawing/2014/main" id="{8AAFF3F7-336B-D0D7-3D66-07BA3E1109BD}"/>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7" name="Freeform: Shape 356">
              <a:extLst>
                <a:ext uri="{FF2B5EF4-FFF2-40B4-BE49-F238E27FC236}">
                  <a16:creationId xmlns:a16="http://schemas.microsoft.com/office/drawing/2014/main" id="{EC803B7A-B358-EC3B-27A7-F7F56D372D9D}"/>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8" name="Freeform: Shape 357">
              <a:extLst>
                <a:ext uri="{FF2B5EF4-FFF2-40B4-BE49-F238E27FC236}">
                  <a16:creationId xmlns:a16="http://schemas.microsoft.com/office/drawing/2014/main" id="{CF64A173-43BD-574C-3B2F-747558ED7AE5}"/>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59" name="Freeform: Shape 358">
              <a:extLst>
                <a:ext uri="{FF2B5EF4-FFF2-40B4-BE49-F238E27FC236}">
                  <a16:creationId xmlns:a16="http://schemas.microsoft.com/office/drawing/2014/main" id="{62201EC0-75E4-7A0F-2D52-12744D2BBA91}"/>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0" name="Freeform: Shape 359">
              <a:extLst>
                <a:ext uri="{FF2B5EF4-FFF2-40B4-BE49-F238E27FC236}">
                  <a16:creationId xmlns:a16="http://schemas.microsoft.com/office/drawing/2014/main" id="{B3FB9E80-9907-1982-0B91-8E418BE07EDE}"/>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1" name="Freeform: Shape 360">
              <a:extLst>
                <a:ext uri="{FF2B5EF4-FFF2-40B4-BE49-F238E27FC236}">
                  <a16:creationId xmlns:a16="http://schemas.microsoft.com/office/drawing/2014/main" id="{032C85A5-36EA-0EF5-BF94-681306434169}"/>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2" name="Freeform: Shape 361">
              <a:extLst>
                <a:ext uri="{FF2B5EF4-FFF2-40B4-BE49-F238E27FC236}">
                  <a16:creationId xmlns:a16="http://schemas.microsoft.com/office/drawing/2014/main" id="{004B03B7-9343-B117-0BCD-37D682524E21}"/>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3" name="Freeform: Shape 362">
              <a:extLst>
                <a:ext uri="{FF2B5EF4-FFF2-40B4-BE49-F238E27FC236}">
                  <a16:creationId xmlns:a16="http://schemas.microsoft.com/office/drawing/2014/main" id="{2D48C629-C9FA-EC99-C1CF-14CE55108964}"/>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4" name="Freeform: Shape 363">
              <a:extLst>
                <a:ext uri="{FF2B5EF4-FFF2-40B4-BE49-F238E27FC236}">
                  <a16:creationId xmlns:a16="http://schemas.microsoft.com/office/drawing/2014/main" id="{A21EA1F3-3BA0-2BA1-5068-80AA91C184A5}"/>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5" name="Freeform: Shape 364">
              <a:extLst>
                <a:ext uri="{FF2B5EF4-FFF2-40B4-BE49-F238E27FC236}">
                  <a16:creationId xmlns:a16="http://schemas.microsoft.com/office/drawing/2014/main" id="{7C67F2D4-1F5F-EA98-C43E-BD467F1EF29A}"/>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6" name="Freeform: Shape 365">
              <a:extLst>
                <a:ext uri="{FF2B5EF4-FFF2-40B4-BE49-F238E27FC236}">
                  <a16:creationId xmlns:a16="http://schemas.microsoft.com/office/drawing/2014/main" id="{8DB1C99A-795A-8C2F-E7F8-FAFD724056B6}"/>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7" name="Freeform: Shape 366">
              <a:extLst>
                <a:ext uri="{FF2B5EF4-FFF2-40B4-BE49-F238E27FC236}">
                  <a16:creationId xmlns:a16="http://schemas.microsoft.com/office/drawing/2014/main" id="{7901D738-7490-C424-8B2D-89D9ECB2136C}"/>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8" name="Freeform: Shape 367">
              <a:extLst>
                <a:ext uri="{FF2B5EF4-FFF2-40B4-BE49-F238E27FC236}">
                  <a16:creationId xmlns:a16="http://schemas.microsoft.com/office/drawing/2014/main" id="{9768D8CE-FFEC-C3FE-C23B-1808791854A0}"/>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69" name="Freeform: Shape 368">
              <a:extLst>
                <a:ext uri="{FF2B5EF4-FFF2-40B4-BE49-F238E27FC236}">
                  <a16:creationId xmlns:a16="http://schemas.microsoft.com/office/drawing/2014/main" id="{8399098A-252A-8041-7A34-18ACC41EB81E}"/>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0" name="Freeform: Shape 369">
              <a:extLst>
                <a:ext uri="{FF2B5EF4-FFF2-40B4-BE49-F238E27FC236}">
                  <a16:creationId xmlns:a16="http://schemas.microsoft.com/office/drawing/2014/main" id="{CA626E72-4C89-C23E-EBDB-BA65B0324ACF}"/>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1" name="Freeform: Shape 370">
              <a:extLst>
                <a:ext uri="{FF2B5EF4-FFF2-40B4-BE49-F238E27FC236}">
                  <a16:creationId xmlns:a16="http://schemas.microsoft.com/office/drawing/2014/main" id="{B60E961E-F698-8A63-7287-E347FDDA9176}"/>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2" name="Freeform: Shape 371">
              <a:extLst>
                <a:ext uri="{FF2B5EF4-FFF2-40B4-BE49-F238E27FC236}">
                  <a16:creationId xmlns:a16="http://schemas.microsoft.com/office/drawing/2014/main" id="{60BC2F32-5781-6606-F437-2C71C8A151F4}"/>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3" name="Freeform: Shape 372">
              <a:extLst>
                <a:ext uri="{FF2B5EF4-FFF2-40B4-BE49-F238E27FC236}">
                  <a16:creationId xmlns:a16="http://schemas.microsoft.com/office/drawing/2014/main" id="{CE8D9628-17DB-79F1-1504-A88735CDD020}"/>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4" name="Freeform: Shape 373">
              <a:extLst>
                <a:ext uri="{FF2B5EF4-FFF2-40B4-BE49-F238E27FC236}">
                  <a16:creationId xmlns:a16="http://schemas.microsoft.com/office/drawing/2014/main" id="{1788D9A4-C506-C017-37D7-F941A7DD56CC}"/>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5" name="Freeform: Shape 374">
              <a:extLst>
                <a:ext uri="{FF2B5EF4-FFF2-40B4-BE49-F238E27FC236}">
                  <a16:creationId xmlns:a16="http://schemas.microsoft.com/office/drawing/2014/main" id="{00910201-5D84-11B7-18A0-B9A8F0AF321B}"/>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6" name="Freeform: Shape 375">
              <a:extLst>
                <a:ext uri="{FF2B5EF4-FFF2-40B4-BE49-F238E27FC236}">
                  <a16:creationId xmlns:a16="http://schemas.microsoft.com/office/drawing/2014/main" id="{E70201C7-B2E2-A945-8CEF-462EF5181663}"/>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7" name="Freeform: Shape 376">
              <a:extLst>
                <a:ext uri="{FF2B5EF4-FFF2-40B4-BE49-F238E27FC236}">
                  <a16:creationId xmlns:a16="http://schemas.microsoft.com/office/drawing/2014/main" id="{E48C33A7-2764-E5F7-146E-DBBD6C80D3BD}"/>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8" name="Freeform: Shape 377">
              <a:extLst>
                <a:ext uri="{FF2B5EF4-FFF2-40B4-BE49-F238E27FC236}">
                  <a16:creationId xmlns:a16="http://schemas.microsoft.com/office/drawing/2014/main" id="{115BFE14-9E5E-23BC-730C-27BD315EC262}"/>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79" name="Freeform: Shape 378">
              <a:extLst>
                <a:ext uri="{FF2B5EF4-FFF2-40B4-BE49-F238E27FC236}">
                  <a16:creationId xmlns:a16="http://schemas.microsoft.com/office/drawing/2014/main" id="{EE844DA8-E349-E0E7-204B-F20C6D08B980}"/>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0" name="Freeform: Shape 379">
              <a:extLst>
                <a:ext uri="{FF2B5EF4-FFF2-40B4-BE49-F238E27FC236}">
                  <a16:creationId xmlns:a16="http://schemas.microsoft.com/office/drawing/2014/main" id="{3F43C220-AA87-4DED-8614-92E78FFE86A7}"/>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1" name="Freeform: Shape 380">
              <a:extLst>
                <a:ext uri="{FF2B5EF4-FFF2-40B4-BE49-F238E27FC236}">
                  <a16:creationId xmlns:a16="http://schemas.microsoft.com/office/drawing/2014/main" id="{6E2A5C97-3878-C26A-AAE9-B78F8ECF9B64}"/>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2" name="Freeform: Shape 381">
              <a:extLst>
                <a:ext uri="{FF2B5EF4-FFF2-40B4-BE49-F238E27FC236}">
                  <a16:creationId xmlns:a16="http://schemas.microsoft.com/office/drawing/2014/main" id="{8CDCC92A-30A1-AF27-33B4-185E3664B77D}"/>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3" name="Freeform: Shape 382">
              <a:extLst>
                <a:ext uri="{FF2B5EF4-FFF2-40B4-BE49-F238E27FC236}">
                  <a16:creationId xmlns:a16="http://schemas.microsoft.com/office/drawing/2014/main" id="{CFE6D992-0B6C-10F6-6051-EFC89799CDDC}"/>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4" name="Freeform: Shape 383">
              <a:extLst>
                <a:ext uri="{FF2B5EF4-FFF2-40B4-BE49-F238E27FC236}">
                  <a16:creationId xmlns:a16="http://schemas.microsoft.com/office/drawing/2014/main" id="{6497C084-6CED-44A4-88D9-546970558131}"/>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5" name="Freeform: Shape 384">
              <a:extLst>
                <a:ext uri="{FF2B5EF4-FFF2-40B4-BE49-F238E27FC236}">
                  <a16:creationId xmlns:a16="http://schemas.microsoft.com/office/drawing/2014/main" id="{304FE319-D349-10AB-980E-E8E65C138AA3}"/>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6" name="Freeform: Shape 385">
              <a:extLst>
                <a:ext uri="{FF2B5EF4-FFF2-40B4-BE49-F238E27FC236}">
                  <a16:creationId xmlns:a16="http://schemas.microsoft.com/office/drawing/2014/main" id="{90F74005-EB4B-FA76-3604-EFF8C27FF494}"/>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7" name="Freeform: Shape 386">
              <a:extLst>
                <a:ext uri="{FF2B5EF4-FFF2-40B4-BE49-F238E27FC236}">
                  <a16:creationId xmlns:a16="http://schemas.microsoft.com/office/drawing/2014/main" id="{5053A399-2E32-0CA5-D0D8-5B73C6C04B7A}"/>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8" name="Freeform: Shape 387">
              <a:extLst>
                <a:ext uri="{FF2B5EF4-FFF2-40B4-BE49-F238E27FC236}">
                  <a16:creationId xmlns:a16="http://schemas.microsoft.com/office/drawing/2014/main" id="{EA191ECD-9FEE-6910-6AFD-945A9592E4A3}"/>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89" name="Freeform: Shape 388">
              <a:extLst>
                <a:ext uri="{FF2B5EF4-FFF2-40B4-BE49-F238E27FC236}">
                  <a16:creationId xmlns:a16="http://schemas.microsoft.com/office/drawing/2014/main" id="{985C3789-01AD-4857-3F58-F3D4A4893479}"/>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0" name="Freeform: Shape 389">
              <a:extLst>
                <a:ext uri="{FF2B5EF4-FFF2-40B4-BE49-F238E27FC236}">
                  <a16:creationId xmlns:a16="http://schemas.microsoft.com/office/drawing/2014/main" id="{643F0F5C-205C-D24A-57EF-6FEC77998FA8}"/>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1" name="Freeform: Shape 390">
              <a:extLst>
                <a:ext uri="{FF2B5EF4-FFF2-40B4-BE49-F238E27FC236}">
                  <a16:creationId xmlns:a16="http://schemas.microsoft.com/office/drawing/2014/main" id="{4E9BC9D2-A80F-7C3B-59E0-73BF88584440}"/>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2" name="Freeform: Shape 391">
              <a:extLst>
                <a:ext uri="{FF2B5EF4-FFF2-40B4-BE49-F238E27FC236}">
                  <a16:creationId xmlns:a16="http://schemas.microsoft.com/office/drawing/2014/main" id="{DA14D103-652E-A58A-1CDF-55D8583D44D7}"/>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3" name="Freeform: Shape 392">
              <a:extLst>
                <a:ext uri="{FF2B5EF4-FFF2-40B4-BE49-F238E27FC236}">
                  <a16:creationId xmlns:a16="http://schemas.microsoft.com/office/drawing/2014/main" id="{DDBBFC55-CB83-6EE1-95B5-C8B62CB021C4}"/>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4" name="Freeform: Shape 393">
              <a:extLst>
                <a:ext uri="{FF2B5EF4-FFF2-40B4-BE49-F238E27FC236}">
                  <a16:creationId xmlns:a16="http://schemas.microsoft.com/office/drawing/2014/main" id="{FD2DFE68-8C80-985B-8A70-0314A24763AF}"/>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5" name="Freeform: Shape 394">
              <a:extLst>
                <a:ext uri="{FF2B5EF4-FFF2-40B4-BE49-F238E27FC236}">
                  <a16:creationId xmlns:a16="http://schemas.microsoft.com/office/drawing/2014/main" id="{5D96C024-C1A3-D33C-C0C4-023606FB13EE}"/>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6" name="Freeform: Shape 395">
              <a:extLst>
                <a:ext uri="{FF2B5EF4-FFF2-40B4-BE49-F238E27FC236}">
                  <a16:creationId xmlns:a16="http://schemas.microsoft.com/office/drawing/2014/main" id="{2E0FEE8F-F595-03D0-D437-6C1C4F828C04}"/>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7" name="Freeform: Shape 396">
              <a:extLst>
                <a:ext uri="{FF2B5EF4-FFF2-40B4-BE49-F238E27FC236}">
                  <a16:creationId xmlns:a16="http://schemas.microsoft.com/office/drawing/2014/main" id="{105A6EB3-7208-7CEC-AFE3-FF892DCE50B5}"/>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8" name="Freeform: Shape 397">
              <a:extLst>
                <a:ext uri="{FF2B5EF4-FFF2-40B4-BE49-F238E27FC236}">
                  <a16:creationId xmlns:a16="http://schemas.microsoft.com/office/drawing/2014/main" id="{3E152B08-277D-4209-6F85-3FCA10F92888}"/>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399" name="Freeform: Shape 398">
              <a:extLst>
                <a:ext uri="{FF2B5EF4-FFF2-40B4-BE49-F238E27FC236}">
                  <a16:creationId xmlns:a16="http://schemas.microsoft.com/office/drawing/2014/main" id="{F29E86E3-38D9-362C-4873-9EEE9C5D0C28}"/>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0" name="Freeform: Shape 399">
              <a:extLst>
                <a:ext uri="{FF2B5EF4-FFF2-40B4-BE49-F238E27FC236}">
                  <a16:creationId xmlns:a16="http://schemas.microsoft.com/office/drawing/2014/main" id="{C59543E9-E149-AAFB-6F8E-AE7162A6AF2A}"/>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1" name="Freeform: Shape 400">
              <a:extLst>
                <a:ext uri="{FF2B5EF4-FFF2-40B4-BE49-F238E27FC236}">
                  <a16:creationId xmlns:a16="http://schemas.microsoft.com/office/drawing/2014/main" id="{C566931E-9B3A-49DB-147F-1732F155BE0A}"/>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2" name="Freeform: Shape 401">
              <a:extLst>
                <a:ext uri="{FF2B5EF4-FFF2-40B4-BE49-F238E27FC236}">
                  <a16:creationId xmlns:a16="http://schemas.microsoft.com/office/drawing/2014/main" id="{300E2752-706A-6815-3B30-100D458D3DA7}"/>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3" name="Freeform: Shape 402">
              <a:extLst>
                <a:ext uri="{FF2B5EF4-FFF2-40B4-BE49-F238E27FC236}">
                  <a16:creationId xmlns:a16="http://schemas.microsoft.com/office/drawing/2014/main" id="{0C57B50F-338F-76FC-B26E-7047402B8020}"/>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4" name="Freeform: Shape 403">
              <a:extLst>
                <a:ext uri="{FF2B5EF4-FFF2-40B4-BE49-F238E27FC236}">
                  <a16:creationId xmlns:a16="http://schemas.microsoft.com/office/drawing/2014/main" id="{D242EF0B-C1E7-1A2D-5162-C24DEBB48A99}"/>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5" name="Freeform: Shape 404">
              <a:extLst>
                <a:ext uri="{FF2B5EF4-FFF2-40B4-BE49-F238E27FC236}">
                  <a16:creationId xmlns:a16="http://schemas.microsoft.com/office/drawing/2014/main" id="{CA54AE71-FB75-9D4C-0C5B-94956DA49AF7}"/>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6" name="Freeform: Shape 405">
              <a:extLst>
                <a:ext uri="{FF2B5EF4-FFF2-40B4-BE49-F238E27FC236}">
                  <a16:creationId xmlns:a16="http://schemas.microsoft.com/office/drawing/2014/main" id="{2FD38059-8C0E-345C-C8D0-A2FF0A6E6806}"/>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7" name="Freeform: Shape 406">
              <a:extLst>
                <a:ext uri="{FF2B5EF4-FFF2-40B4-BE49-F238E27FC236}">
                  <a16:creationId xmlns:a16="http://schemas.microsoft.com/office/drawing/2014/main" id="{A2549CEA-6DCC-B8A9-3229-3884351CC34E}"/>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8" name="Freeform: Shape 407">
              <a:extLst>
                <a:ext uri="{FF2B5EF4-FFF2-40B4-BE49-F238E27FC236}">
                  <a16:creationId xmlns:a16="http://schemas.microsoft.com/office/drawing/2014/main" id="{9C049DE0-6FCA-4C40-5921-A429D631B15D}"/>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09" name="Freeform: Shape 408">
              <a:extLst>
                <a:ext uri="{FF2B5EF4-FFF2-40B4-BE49-F238E27FC236}">
                  <a16:creationId xmlns:a16="http://schemas.microsoft.com/office/drawing/2014/main" id="{33D87709-460A-8BF3-F6E5-71581008A81B}"/>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0" name="Freeform: Shape 409">
              <a:extLst>
                <a:ext uri="{FF2B5EF4-FFF2-40B4-BE49-F238E27FC236}">
                  <a16:creationId xmlns:a16="http://schemas.microsoft.com/office/drawing/2014/main" id="{1973092C-48B4-A670-7294-739E779B8A92}"/>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1" name="Freeform: Shape 410">
              <a:extLst>
                <a:ext uri="{FF2B5EF4-FFF2-40B4-BE49-F238E27FC236}">
                  <a16:creationId xmlns:a16="http://schemas.microsoft.com/office/drawing/2014/main" id="{D6323DCC-0A3A-9114-52D0-0F720CFDFDA9}"/>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2" name="Freeform: Shape 411">
              <a:extLst>
                <a:ext uri="{FF2B5EF4-FFF2-40B4-BE49-F238E27FC236}">
                  <a16:creationId xmlns:a16="http://schemas.microsoft.com/office/drawing/2014/main" id="{436B19FA-A120-5BA7-1873-F92A20EAF847}"/>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3" name="Freeform: Shape 412">
              <a:extLst>
                <a:ext uri="{FF2B5EF4-FFF2-40B4-BE49-F238E27FC236}">
                  <a16:creationId xmlns:a16="http://schemas.microsoft.com/office/drawing/2014/main" id="{215E96E6-4C87-CA41-66CF-CF09A2B823A4}"/>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4" name="Freeform: Shape 413">
              <a:extLst>
                <a:ext uri="{FF2B5EF4-FFF2-40B4-BE49-F238E27FC236}">
                  <a16:creationId xmlns:a16="http://schemas.microsoft.com/office/drawing/2014/main" id="{C6F631D7-EF0F-2E79-857D-DAF3C8E0919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5" name="Freeform: Shape 414">
              <a:extLst>
                <a:ext uri="{FF2B5EF4-FFF2-40B4-BE49-F238E27FC236}">
                  <a16:creationId xmlns:a16="http://schemas.microsoft.com/office/drawing/2014/main" id="{DDF24514-E054-75EA-400E-1767E68A6B9C}"/>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6" name="Freeform: Shape 415">
              <a:extLst>
                <a:ext uri="{FF2B5EF4-FFF2-40B4-BE49-F238E27FC236}">
                  <a16:creationId xmlns:a16="http://schemas.microsoft.com/office/drawing/2014/main" id="{D998912E-B415-BF0E-469A-DA5B074C8388}"/>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7" name="Freeform: Shape 416">
              <a:extLst>
                <a:ext uri="{FF2B5EF4-FFF2-40B4-BE49-F238E27FC236}">
                  <a16:creationId xmlns:a16="http://schemas.microsoft.com/office/drawing/2014/main" id="{EE48FDEC-5AB8-A3B1-90C6-2BBD99C6880A}"/>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8" name="Freeform: Shape 417">
              <a:extLst>
                <a:ext uri="{FF2B5EF4-FFF2-40B4-BE49-F238E27FC236}">
                  <a16:creationId xmlns:a16="http://schemas.microsoft.com/office/drawing/2014/main" id="{64E0C2AA-5935-5B3A-9368-927AEF76C288}"/>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19" name="Freeform: Shape 418">
              <a:extLst>
                <a:ext uri="{FF2B5EF4-FFF2-40B4-BE49-F238E27FC236}">
                  <a16:creationId xmlns:a16="http://schemas.microsoft.com/office/drawing/2014/main" id="{9D050350-FC97-DCF4-3D58-E3014F95DE72}"/>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0" name="Freeform: Shape 419">
              <a:extLst>
                <a:ext uri="{FF2B5EF4-FFF2-40B4-BE49-F238E27FC236}">
                  <a16:creationId xmlns:a16="http://schemas.microsoft.com/office/drawing/2014/main" id="{7B6BB0A7-E415-D6DD-F035-0E2D46B53834}"/>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1" name="Freeform: Shape 420">
              <a:extLst>
                <a:ext uri="{FF2B5EF4-FFF2-40B4-BE49-F238E27FC236}">
                  <a16:creationId xmlns:a16="http://schemas.microsoft.com/office/drawing/2014/main" id="{28BC8E30-3C37-805A-DCF8-C25B76BBE467}"/>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2" name="Freeform: Shape 421">
              <a:extLst>
                <a:ext uri="{FF2B5EF4-FFF2-40B4-BE49-F238E27FC236}">
                  <a16:creationId xmlns:a16="http://schemas.microsoft.com/office/drawing/2014/main" id="{668F93BB-B0D2-58D6-550D-DE27600F0DE9}"/>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3" name="Freeform: Shape 422">
              <a:extLst>
                <a:ext uri="{FF2B5EF4-FFF2-40B4-BE49-F238E27FC236}">
                  <a16:creationId xmlns:a16="http://schemas.microsoft.com/office/drawing/2014/main" id="{A4E8F9DB-3699-34B2-7CA9-90718DA3CDA9}"/>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4" name="Freeform: Shape 423">
              <a:extLst>
                <a:ext uri="{FF2B5EF4-FFF2-40B4-BE49-F238E27FC236}">
                  <a16:creationId xmlns:a16="http://schemas.microsoft.com/office/drawing/2014/main" id="{3905FCF0-18C9-8940-FECE-3FD9D0DEB207}"/>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5" name="Freeform: Shape 424">
              <a:extLst>
                <a:ext uri="{FF2B5EF4-FFF2-40B4-BE49-F238E27FC236}">
                  <a16:creationId xmlns:a16="http://schemas.microsoft.com/office/drawing/2014/main" id="{A6F4AD0E-73EF-D617-8396-F21B1B30DE29}"/>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6" name="Freeform: Shape 425">
              <a:extLst>
                <a:ext uri="{FF2B5EF4-FFF2-40B4-BE49-F238E27FC236}">
                  <a16:creationId xmlns:a16="http://schemas.microsoft.com/office/drawing/2014/main" id="{EC2CE68F-F4E6-0283-6473-910B6A880D34}"/>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7" name="Freeform: Shape 426">
              <a:extLst>
                <a:ext uri="{FF2B5EF4-FFF2-40B4-BE49-F238E27FC236}">
                  <a16:creationId xmlns:a16="http://schemas.microsoft.com/office/drawing/2014/main" id="{C35CA38B-2C0D-6E12-5DD9-72EC9A5C52CC}"/>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8" name="Freeform: Shape 427">
              <a:extLst>
                <a:ext uri="{FF2B5EF4-FFF2-40B4-BE49-F238E27FC236}">
                  <a16:creationId xmlns:a16="http://schemas.microsoft.com/office/drawing/2014/main" id="{70AA2130-F73E-A55C-D64D-4A3CDB5EEBAC}"/>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29" name="Freeform: Shape 428">
              <a:extLst>
                <a:ext uri="{FF2B5EF4-FFF2-40B4-BE49-F238E27FC236}">
                  <a16:creationId xmlns:a16="http://schemas.microsoft.com/office/drawing/2014/main" id="{507F462C-BAF8-FD36-F209-FF6EC8C9F2AC}"/>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0" name="Freeform: Shape 429">
              <a:extLst>
                <a:ext uri="{FF2B5EF4-FFF2-40B4-BE49-F238E27FC236}">
                  <a16:creationId xmlns:a16="http://schemas.microsoft.com/office/drawing/2014/main" id="{A3DD7B79-A674-D778-629F-CF0B72D7CAE7}"/>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1" name="Freeform: Shape 430">
              <a:extLst>
                <a:ext uri="{FF2B5EF4-FFF2-40B4-BE49-F238E27FC236}">
                  <a16:creationId xmlns:a16="http://schemas.microsoft.com/office/drawing/2014/main" id="{65A6C660-054F-D041-3FB7-64B3C88C950D}"/>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2" name="Freeform: Shape 431">
              <a:extLst>
                <a:ext uri="{FF2B5EF4-FFF2-40B4-BE49-F238E27FC236}">
                  <a16:creationId xmlns:a16="http://schemas.microsoft.com/office/drawing/2014/main" id="{7EC46846-F1E9-BB85-47C8-718BA566811F}"/>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3" name="Freeform: Shape 432">
              <a:extLst>
                <a:ext uri="{FF2B5EF4-FFF2-40B4-BE49-F238E27FC236}">
                  <a16:creationId xmlns:a16="http://schemas.microsoft.com/office/drawing/2014/main" id="{ECCB1A1E-FC22-E59F-4F9A-19F002A87288}"/>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4" name="Freeform: Shape 433">
              <a:extLst>
                <a:ext uri="{FF2B5EF4-FFF2-40B4-BE49-F238E27FC236}">
                  <a16:creationId xmlns:a16="http://schemas.microsoft.com/office/drawing/2014/main" id="{7F13FB38-BCC9-367B-9DCA-6F1A160CFC08}"/>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5" name="Freeform: Shape 434">
              <a:extLst>
                <a:ext uri="{FF2B5EF4-FFF2-40B4-BE49-F238E27FC236}">
                  <a16:creationId xmlns:a16="http://schemas.microsoft.com/office/drawing/2014/main" id="{9F353FF5-0ACB-9DCA-2E89-54EE3FC6F723}"/>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6" name="Freeform: Shape 435">
              <a:extLst>
                <a:ext uri="{FF2B5EF4-FFF2-40B4-BE49-F238E27FC236}">
                  <a16:creationId xmlns:a16="http://schemas.microsoft.com/office/drawing/2014/main" id="{81362061-CE27-8AE8-EFF9-D5EC4E27A6ED}"/>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7" name="Freeform: Shape 436">
              <a:extLst>
                <a:ext uri="{FF2B5EF4-FFF2-40B4-BE49-F238E27FC236}">
                  <a16:creationId xmlns:a16="http://schemas.microsoft.com/office/drawing/2014/main" id="{16B4065C-5454-E581-4937-B16096C63127}"/>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8" name="Freeform: Shape 437">
              <a:extLst>
                <a:ext uri="{FF2B5EF4-FFF2-40B4-BE49-F238E27FC236}">
                  <a16:creationId xmlns:a16="http://schemas.microsoft.com/office/drawing/2014/main" id="{B7D7DE46-FE23-48B9-04DA-59CC128F71D6}"/>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39" name="Freeform: Shape 438">
              <a:extLst>
                <a:ext uri="{FF2B5EF4-FFF2-40B4-BE49-F238E27FC236}">
                  <a16:creationId xmlns:a16="http://schemas.microsoft.com/office/drawing/2014/main" id="{447CF819-986D-BA4D-2D5F-89A45E3A237C}"/>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0" name="Freeform: Shape 439">
              <a:extLst>
                <a:ext uri="{FF2B5EF4-FFF2-40B4-BE49-F238E27FC236}">
                  <a16:creationId xmlns:a16="http://schemas.microsoft.com/office/drawing/2014/main" id="{36D3D7CA-3FAC-7907-67DC-EDE4ACAEF46C}"/>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1" name="Freeform: Shape 440">
              <a:extLst>
                <a:ext uri="{FF2B5EF4-FFF2-40B4-BE49-F238E27FC236}">
                  <a16:creationId xmlns:a16="http://schemas.microsoft.com/office/drawing/2014/main" id="{D195FA7A-482C-3BB9-B8DE-D7AB7C0DEA70}"/>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2" name="Freeform: Shape 441">
              <a:extLst>
                <a:ext uri="{FF2B5EF4-FFF2-40B4-BE49-F238E27FC236}">
                  <a16:creationId xmlns:a16="http://schemas.microsoft.com/office/drawing/2014/main" id="{949259CC-3F6B-F52A-9E73-CA74CCCF2A78}"/>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3" name="Freeform: Shape 442">
              <a:extLst>
                <a:ext uri="{FF2B5EF4-FFF2-40B4-BE49-F238E27FC236}">
                  <a16:creationId xmlns:a16="http://schemas.microsoft.com/office/drawing/2014/main" id="{0FE4C7BE-B15D-DF54-DDDB-DA30CF13B0BD}"/>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4" name="Freeform: Shape 443">
              <a:extLst>
                <a:ext uri="{FF2B5EF4-FFF2-40B4-BE49-F238E27FC236}">
                  <a16:creationId xmlns:a16="http://schemas.microsoft.com/office/drawing/2014/main" id="{DE2ED027-EF74-C1DA-72B7-8FB2722B3744}"/>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5" name="Freeform: Shape 444">
              <a:extLst>
                <a:ext uri="{FF2B5EF4-FFF2-40B4-BE49-F238E27FC236}">
                  <a16:creationId xmlns:a16="http://schemas.microsoft.com/office/drawing/2014/main" id="{811FC91B-67C1-4103-8F34-1718202D7516}"/>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6" name="Freeform: Shape 445">
              <a:extLst>
                <a:ext uri="{FF2B5EF4-FFF2-40B4-BE49-F238E27FC236}">
                  <a16:creationId xmlns:a16="http://schemas.microsoft.com/office/drawing/2014/main" id="{9D2D3DA3-A9EA-9C86-8785-1CB99C3CEC24}"/>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7" name="Freeform: Shape 446">
              <a:extLst>
                <a:ext uri="{FF2B5EF4-FFF2-40B4-BE49-F238E27FC236}">
                  <a16:creationId xmlns:a16="http://schemas.microsoft.com/office/drawing/2014/main" id="{457E2022-79D9-0C47-6584-0AD940CC4DC4}"/>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8" name="Freeform: Shape 447">
              <a:extLst>
                <a:ext uri="{FF2B5EF4-FFF2-40B4-BE49-F238E27FC236}">
                  <a16:creationId xmlns:a16="http://schemas.microsoft.com/office/drawing/2014/main" id="{630D9DB9-D71D-78DA-A266-7EF58CB3E51E}"/>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49" name="Freeform: Shape 448">
              <a:extLst>
                <a:ext uri="{FF2B5EF4-FFF2-40B4-BE49-F238E27FC236}">
                  <a16:creationId xmlns:a16="http://schemas.microsoft.com/office/drawing/2014/main" id="{B64A7502-E1B2-AD73-91E6-8A1F10889EE6}"/>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0" name="Freeform: Shape 449">
              <a:extLst>
                <a:ext uri="{FF2B5EF4-FFF2-40B4-BE49-F238E27FC236}">
                  <a16:creationId xmlns:a16="http://schemas.microsoft.com/office/drawing/2014/main" id="{EC01F556-F1B4-5859-B9A5-B371C76ACDFB}"/>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1" name="Freeform: Shape 450">
              <a:extLst>
                <a:ext uri="{FF2B5EF4-FFF2-40B4-BE49-F238E27FC236}">
                  <a16:creationId xmlns:a16="http://schemas.microsoft.com/office/drawing/2014/main" id="{30B0BD94-3032-EE55-C2EF-90A2852CA105}"/>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2" name="Freeform: Shape 451">
              <a:extLst>
                <a:ext uri="{FF2B5EF4-FFF2-40B4-BE49-F238E27FC236}">
                  <a16:creationId xmlns:a16="http://schemas.microsoft.com/office/drawing/2014/main" id="{3F015EE8-FA8E-5D0A-D000-163B254B00CC}"/>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3" name="Freeform: Shape 452">
              <a:extLst>
                <a:ext uri="{FF2B5EF4-FFF2-40B4-BE49-F238E27FC236}">
                  <a16:creationId xmlns:a16="http://schemas.microsoft.com/office/drawing/2014/main" id="{AE5BADBA-A167-7221-738A-0241DB6B70E4}"/>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4" name="Freeform: Shape 453">
              <a:extLst>
                <a:ext uri="{FF2B5EF4-FFF2-40B4-BE49-F238E27FC236}">
                  <a16:creationId xmlns:a16="http://schemas.microsoft.com/office/drawing/2014/main" id="{61A09C54-CEE7-6F64-B4E1-31EB2D895433}"/>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5" name="Freeform: Shape 454">
              <a:extLst>
                <a:ext uri="{FF2B5EF4-FFF2-40B4-BE49-F238E27FC236}">
                  <a16:creationId xmlns:a16="http://schemas.microsoft.com/office/drawing/2014/main" id="{6E279943-1317-8ECA-D6E3-718251F8D83B}"/>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6" name="Freeform: Shape 455">
              <a:extLst>
                <a:ext uri="{FF2B5EF4-FFF2-40B4-BE49-F238E27FC236}">
                  <a16:creationId xmlns:a16="http://schemas.microsoft.com/office/drawing/2014/main" id="{E9DE8313-6DF2-E122-962D-245411EEA916}"/>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7" name="Freeform: Shape 456">
              <a:extLst>
                <a:ext uri="{FF2B5EF4-FFF2-40B4-BE49-F238E27FC236}">
                  <a16:creationId xmlns:a16="http://schemas.microsoft.com/office/drawing/2014/main" id="{3A8E1395-6762-C206-9B4E-D0AFD8C179D1}"/>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8" name="Freeform: Shape 457">
              <a:extLst>
                <a:ext uri="{FF2B5EF4-FFF2-40B4-BE49-F238E27FC236}">
                  <a16:creationId xmlns:a16="http://schemas.microsoft.com/office/drawing/2014/main" id="{E12DBF2F-2F14-63D0-65DE-26733F410787}"/>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59" name="Freeform: Shape 458">
              <a:extLst>
                <a:ext uri="{FF2B5EF4-FFF2-40B4-BE49-F238E27FC236}">
                  <a16:creationId xmlns:a16="http://schemas.microsoft.com/office/drawing/2014/main" id="{C2EA1BA1-F10D-6CD6-B9FC-BA6FA18186D8}"/>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0" name="Freeform: Shape 459">
              <a:extLst>
                <a:ext uri="{FF2B5EF4-FFF2-40B4-BE49-F238E27FC236}">
                  <a16:creationId xmlns:a16="http://schemas.microsoft.com/office/drawing/2014/main" id="{42AECCF2-7FDA-6B1A-6E2F-14E39C80C77C}"/>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1" name="Freeform: Shape 460">
              <a:extLst>
                <a:ext uri="{FF2B5EF4-FFF2-40B4-BE49-F238E27FC236}">
                  <a16:creationId xmlns:a16="http://schemas.microsoft.com/office/drawing/2014/main" id="{F1BEA14A-4EDD-378C-1302-8B206CDF1901}"/>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2" name="Freeform: Shape 461">
              <a:extLst>
                <a:ext uri="{FF2B5EF4-FFF2-40B4-BE49-F238E27FC236}">
                  <a16:creationId xmlns:a16="http://schemas.microsoft.com/office/drawing/2014/main" id="{0102A31A-EBEB-358F-CBAC-747A8E713E04}"/>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3" name="Freeform: Shape 462">
              <a:extLst>
                <a:ext uri="{FF2B5EF4-FFF2-40B4-BE49-F238E27FC236}">
                  <a16:creationId xmlns:a16="http://schemas.microsoft.com/office/drawing/2014/main" id="{20A176A4-598B-D218-44CC-7C9A46819F0F}"/>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4" name="Freeform: Shape 463">
              <a:extLst>
                <a:ext uri="{FF2B5EF4-FFF2-40B4-BE49-F238E27FC236}">
                  <a16:creationId xmlns:a16="http://schemas.microsoft.com/office/drawing/2014/main" id="{EA120414-CCAD-7A3F-F544-C9DC5B3214BD}"/>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5" name="Freeform: Shape 464">
              <a:extLst>
                <a:ext uri="{FF2B5EF4-FFF2-40B4-BE49-F238E27FC236}">
                  <a16:creationId xmlns:a16="http://schemas.microsoft.com/office/drawing/2014/main" id="{E614503F-A5D5-F431-6F6E-4B0FE0ACFF53}"/>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6" name="Freeform: Shape 465">
              <a:extLst>
                <a:ext uri="{FF2B5EF4-FFF2-40B4-BE49-F238E27FC236}">
                  <a16:creationId xmlns:a16="http://schemas.microsoft.com/office/drawing/2014/main" id="{35B2C05C-56F0-7EE3-41A5-21E5C1D9370A}"/>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7" name="Freeform: Shape 466">
              <a:extLst>
                <a:ext uri="{FF2B5EF4-FFF2-40B4-BE49-F238E27FC236}">
                  <a16:creationId xmlns:a16="http://schemas.microsoft.com/office/drawing/2014/main" id="{1F2B2815-C5E5-F8E9-7894-7AAE16807CFE}"/>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8" name="Freeform: Shape 467">
              <a:extLst>
                <a:ext uri="{FF2B5EF4-FFF2-40B4-BE49-F238E27FC236}">
                  <a16:creationId xmlns:a16="http://schemas.microsoft.com/office/drawing/2014/main" id="{98663009-3FF3-2DB0-885D-CEFC288CC277}"/>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69" name="Freeform: Shape 468">
              <a:extLst>
                <a:ext uri="{FF2B5EF4-FFF2-40B4-BE49-F238E27FC236}">
                  <a16:creationId xmlns:a16="http://schemas.microsoft.com/office/drawing/2014/main" id="{AA07F59A-75C3-30C8-DDA3-4ED70E3D59D0}"/>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0" name="Freeform: Shape 469">
              <a:extLst>
                <a:ext uri="{FF2B5EF4-FFF2-40B4-BE49-F238E27FC236}">
                  <a16:creationId xmlns:a16="http://schemas.microsoft.com/office/drawing/2014/main" id="{EDC90F20-6954-5161-F9CA-282C913392A7}"/>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1" name="Freeform: Shape 470">
              <a:extLst>
                <a:ext uri="{FF2B5EF4-FFF2-40B4-BE49-F238E27FC236}">
                  <a16:creationId xmlns:a16="http://schemas.microsoft.com/office/drawing/2014/main" id="{32D4A46F-B6FD-EA6F-A32B-B74C4919D5B7}"/>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2" name="Freeform: Shape 471">
              <a:extLst>
                <a:ext uri="{FF2B5EF4-FFF2-40B4-BE49-F238E27FC236}">
                  <a16:creationId xmlns:a16="http://schemas.microsoft.com/office/drawing/2014/main" id="{227302DF-BF20-8402-E9A6-C717D01DDD90}"/>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3" name="Freeform: Shape 472">
              <a:extLst>
                <a:ext uri="{FF2B5EF4-FFF2-40B4-BE49-F238E27FC236}">
                  <a16:creationId xmlns:a16="http://schemas.microsoft.com/office/drawing/2014/main" id="{33863DBD-FA8A-AE60-74FE-784D1D5A5249}"/>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4" name="Freeform: Shape 473">
              <a:extLst>
                <a:ext uri="{FF2B5EF4-FFF2-40B4-BE49-F238E27FC236}">
                  <a16:creationId xmlns:a16="http://schemas.microsoft.com/office/drawing/2014/main" id="{3882C547-248A-C3F1-732C-BE120F2CBF23}"/>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5" name="Freeform: Shape 474">
              <a:extLst>
                <a:ext uri="{FF2B5EF4-FFF2-40B4-BE49-F238E27FC236}">
                  <a16:creationId xmlns:a16="http://schemas.microsoft.com/office/drawing/2014/main" id="{40CCCF58-271A-12AE-7330-A564FA92C1D9}"/>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6" name="Freeform: Shape 475">
              <a:extLst>
                <a:ext uri="{FF2B5EF4-FFF2-40B4-BE49-F238E27FC236}">
                  <a16:creationId xmlns:a16="http://schemas.microsoft.com/office/drawing/2014/main" id="{A26A753A-F000-0488-69B8-EE31D7212201}"/>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7" name="Freeform: Shape 476">
              <a:extLst>
                <a:ext uri="{FF2B5EF4-FFF2-40B4-BE49-F238E27FC236}">
                  <a16:creationId xmlns:a16="http://schemas.microsoft.com/office/drawing/2014/main" id="{E0C01D21-218C-8850-7DA1-4F67A514A4A8}"/>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8" name="Freeform: Shape 477">
              <a:extLst>
                <a:ext uri="{FF2B5EF4-FFF2-40B4-BE49-F238E27FC236}">
                  <a16:creationId xmlns:a16="http://schemas.microsoft.com/office/drawing/2014/main" id="{73F56A38-8A0A-1C7B-7924-AD26530A4FBD}"/>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79" name="Freeform: Shape 478">
              <a:extLst>
                <a:ext uri="{FF2B5EF4-FFF2-40B4-BE49-F238E27FC236}">
                  <a16:creationId xmlns:a16="http://schemas.microsoft.com/office/drawing/2014/main" id="{0DE20660-0AFE-CADB-6376-16C3F5CDCF75}"/>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0" name="Freeform: Shape 479">
              <a:extLst>
                <a:ext uri="{FF2B5EF4-FFF2-40B4-BE49-F238E27FC236}">
                  <a16:creationId xmlns:a16="http://schemas.microsoft.com/office/drawing/2014/main" id="{17FAC939-0FA5-D0BB-3CBD-94098BEE2D61}"/>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1" name="Freeform: Shape 480">
              <a:extLst>
                <a:ext uri="{FF2B5EF4-FFF2-40B4-BE49-F238E27FC236}">
                  <a16:creationId xmlns:a16="http://schemas.microsoft.com/office/drawing/2014/main" id="{DFEFA07A-3139-AE4E-A2A7-EADE7E95376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2" name="Freeform: Shape 481">
              <a:extLst>
                <a:ext uri="{FF2B5EF4-FFF2-40B4-BE49-F238E27FC236}">
                  <a16:creationId xmlns:a16="http://schemas.microsoft.com/office/drawing/2014/main" id="{A5A7CDE1-9F02-C8DB-3840-75720097CAC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3" name="Freeform: Shape 482">
              <a:extLst>
                <a:ext uri="{FF2B5EF4-FFF2-40B4-BE49-F238E27FC236}">
                  <a16:creationId xmlns:a16="http://schemas.microsoft.com/office/drawing/2014/main" id="{89640600-D07D-3107-835C-4C9597CE294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no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grpSp>
      <p:grpSp>
        <p:nvGrpSpPr>
          <p:cNvPr id="484" name="Logo">
            <a:extLst>
              <a:ext uri="{FF2B5EF4-FFF2-40B4-BE49-F238E27FC236}">
                <a16:creationId xmlns:a16="http://schemas.microsoft.com/office/drawing/2014/main" id="{AA0D8A85-EC02-B246-DE96-5A1667271836}"/>
              </a:ext>
            </a:extLst>
          </p:cNvPr>
          <p:cNvGrpSpPr>
            <a:grpSpLocks noGrp="1" noUngrp="1" noRot="1" noMove="1" noResize="1"/>
          </p:cNvGrpSpPr>
          <p:nvPr/>
        </p:nvGrpSpPr>
        <p:grpSpPr>
          <a:xfrm>
            <a:off x="576580" y="3997325"/>
            <a:ext cx="2719917" cy="571500"/>
            <a:chOff x="569913" y="4057650"/>
            <a:chExt cx="2447925" cy="514350"/>
          </a:xfrm>
        </p:grpSpPr>
        <p:sp>
          <p:nvSpPr>
            <p:cNvPr id="485" name="Freeform 5">
              <a:extLst>
                <a:ext uri="{FF2B5EF4-FFF2-40B4-BE49-F238E27FC236}">
                  <a16:creationId xmlns:a16="http://schemas.microsoft.com/office/drawing/2014/main" id="{55CF081D-7786-9720-7AEE-C636DE34158B}"/>
                </a:ext>
              </a:extLst>
            </p:cNvPr>
            <p:cNvSpPr>
              <a:spLocks noGrp="1" noRot="1" noMove="1" noResize="1" noEditPoints="1" noAdjustHandles="1" noChangeArrowheads="1" noChangeShapeType="1"/>
            </p:cNvSpPr>
            <p:nvPr userDrawn="1"/>
          </p:nvSpPr>
          <p:spPr bwMode="auto">
            <a:xfrm>
              <a:off x="1243013" y="4160838"/>
              <a:ext cx="257175" cy="307975"/>
            </a:xfrm>
            <a:custGeom>
              <a:avLst/>
              <a:gdLst>
                <a:gd name="T0" fmla="*/ 213 w 379"/>
                <a:gd name="T1" fmla="*/ 0 h 453"/>
                <a:gd name="T2" fmla="*/ 272 w 379"/>
                <a:gd name="T3" fmla="*/ 6 h 453"/>
                <a:gd name="T4" fmla="*/ 318 w 379"/>
                <a:gd name="T5" fmla="*/ 24 h 453"/>
                <a:gd name="T6" fmla="*/ 347 w 379"/>
                <a:gd name="T7" fmla="*/ 59 h 453"/>
                <a:gd name="T8" fmla="*/ 358 w 379"/>
                <a:gd name="T9" fmla="*/ 112 h 453"/>
                <a:gd name="T10" fmla="*/ 342 w 379"/>
                <a:gd name="T11" fmla="*/ 169 h 453"/>
                <a:gd name="T12" fmla="*/ 296 w 379"/>
                <a:gd name="T13" fmla="*/ 207 h 453"/>
                <a:gd name="T14" fmla="*/ 359 w 379"/>
                <a:gd name="T15" fmla="*/ 249 h 453"/>
                <a:gd name="T16" fmla="*/ 379 w 379"/>
                <a:gd name="T17" fmla="*/ 322 h 453"/>
                <a:gd name="T18" fmla="*/ 366 w 379"/>
                <a:gd name="T19" fmla="*/ 381 h 453"/>
                <a:gd name="T20" fmla="*/ 330 w 379"/>
                <a:gd name="T21" fmla="*/ 422 h 453"/>
                <a:gd name="T22" fmla="*/ 279 w 379"/>
                <a:gd name="T23" fmla="*/ 446 h 453"/>
                <a:gd name="T24" fmla="*/ 219 w 379"/>
                <a:gd name="T25" fmla="*/ 453 h 453"/>
                <a:gd name="T26" fmla="*/ 0 w 379"/>
                <a:gd name="T27" fmla="*/ 453 h 453"/>
                <a:gd name="T28" fmla="*/ 0 w 379"/>
                <a:gd name="T29" fmla="*/ 0 h 453"/>
                <a:gd name="T30" fmla="*/ 213 w 379"/>
                <a:gd name="T31" fmla="*/ 0 h 453"/>
                <a:gd name="T32" fmla="*/ 200 w 379"/>
                <a:gd name="T33" fmla="*/ 183 h 453"/>
                <a:gd name="T34" fmla="*/ 244 w 379"/>
                <a:gd name="T35" fmla="*/ 171 h 453"/>
                <a:gd name="T36" fmla="*/ 261 w 379"/>
                <a:gd name="T37" fmla="*/ 129 h 453"/>
                <a:gd name="T38" fmla="*/ 256 w 379"/>
                <a:gd name="T39" fmla="*/ 103 h 453"/>
                <a:gd name="T40" fmla="*/ 240 w 379"/>
                <a:gd name="T41" fmla="*/ 88 h 453"/>
                <a:gd name="T42" fmla="*/ 218 w 379"/>
                <a:gd name="T43" fmla="*/ 80 h 453"/>
                <a:gd name="T44" fmla="*/ 193 w 379"/>
                <a:gd name="T45" fmla="*/ 77 h 453"/>
                <a:gd name="T46" fmla="*/ 99 w 379"/>
                <a:gd name="T47" fmla="*/ 77 h 453"/>
                <a:gd name="T48" fmla="*/ 99 w 379"/>
                <a:gd name="T49" fmla="*/ 183 h 453"/>
                <a:gd name="T50" fmla="*/ 200 w 379"/>
                <a:gd name="T51" fmla="*/ 183 h 453"/>
                <a:gd name="T52" fmla="*/ 206 w 379"/>
                <a:gd name="T53" fmla="*/ 376 h 453"/>
                <a:gd name="T54" fmla="*/ 234 w 379"/>
                <a:gd name="T55" fmla="*/ 373 h 453"/>
                <a:gd name="T56" fmla="*/ 257 w 379"/>
                <a:gd name="T57" fmla="*/ 363 h 453"/>
                <a:gd name="T58" fmla="*/ 274 w 379"/>
                <a:gd name="T59" fmla="*/ 345 h 453"/>
                <a:gd name="T60" fmla="*/ 280 w 379"/>
                <a:gd name="T61" fmla="*/ 316 h 453"/>
                <a:gd name="T62" fmla="*/ 260 w 379"/>
                <a:gd name="T63" fmla="*/ 266 h 453"/>
                <a:gd name="T64" fmla="*/ 208 w 379"/>
                <a:gd name="T65" fmla="*/ 251 h 453"/>
                <a:gd name="T66" fmla="*/ 99 w 379"/>
                <a:gd name="T67" fmla="*/ 251 h 453"/>
                <a:gd name="T68" fmla="*/ 99 w 379"/>
                <a:gd name="T69" fmla="*/ 376 h 453"/>
                <a:gd name="T70" fmla="*/ 206 w 379"/>
                <a:gd name="T71" fmla="*/ 37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9" h="453">
                  <a:moveTo>
                    <a:pt x="213" y="0"/>
                  </a:moveTo>
                  <a:cubicBezTo>
                    <a:pt x="235" y="0"/>
                    <a:pt x="254" y="2"/>
                    <a:pt x="272" y="6"/>
                  </a:cubicBezTo>
                  <a:cubicBezTo>
                    <a:pt x="290" y="9"/>
                    <a:pt x="305" y="16"/>
                    <a:pt x="318" y="24"/>
                  </a:cubicBezTo>
                  <a:cubicBezTo>
                    <a:pt x="330" y="33"/>
                    <a:pt x="340" y="45"/>
                    <a:pt x="347" y="59"/>
                  </a:cubicBezTo>
                  <a:cubicBezTo>
                    <a:pt x="354" y="73"/>
                    <a:pt x="358" y="91"/>
                    <a:pt x="358" y="112"/>
                  </a:cubicBezTo>
                  <a:cubicBezTo>
                    <a:pt x="358" y="135"/>
                    <a:pt x="353" y="154"/>
                    <a:pt x="342" y="169"/>
                  </a:cubicBezTo>
                  <a:cubicBezTo>
                    <a:pt x="332" y="185"/>
                    <a:pt x="316" y="197"/>
                    <a:pt x="296" y="207"/>
                  </a:cubicBezTo>
                  <a:cubicBezTo>
                    <a:pt x="324" y="215"/>
                    <a:pt x="345" y="229"/>
                    <a:pt x="359" y="249"/>
                  </a:cubicBezTo>
                  <a:cubicBezTo>
                    <a:pt x="372" y="269"/>
                    <a:pt x="379" y="293"/>
                    <a:pt x="379" y="322"/>
                  </a:cubicBezTo>
                  <a:cubicBezTo>
                    <a:pt x="379" y="345"/>
                    <a:pt x="375" y="364"/>
                    <a:pt x="366" y="381"/>
                  </a:cubicBezTo>
                  <a:cubicBezTo>
                    <a:pt x="357" y="398"/>
                    <a:pt x="345" y="412"/>
                    <a:pt x="330" y="422"/>
                  </a:cubicBezTo>
                  <a:cubicBezTo>
                    <a:pt x="315" y="433"/>
                    <a:pt x="298" y="441"/>
                    <a:pt x="279" y="446"/>
                  </a:cubicBezTo>
                  <a:cubicBezTo>
                    <a:pt x="259" y="451"/>
                    <a:pt x="240" y="453"/>
                    <a:pt x="219" y="453"/>
                  </a:cubicBezTo>
                  <a:cubicBezTo>
                    <a:pt x="0" y="453"/>
                    <a:pt x="0" y="453"/>
                    <a:pt x="0" y="453"/>
                  </a:cubicBezTo>
                  <a:cubicBezTo>
                    <a:pt x="0" y="0"/>
                    <a:pt x="0" y="0"/>
                    <a:pt x="0" y="0"/>
                  </a:cubicBezTo>
                  <a:lnTo>
                    <a:pt x="213" y="0"/>
                  </a:lnTo>
                  <a:close/>
                  <a:moveTo>
                    <a:pt x="200" y="183"/>
                  </a:moveTo>
                  <a:cubicBezTo>
                    <a:pt x="218" y="183"/>
                    <a:pt x="233" y="179"/>
                    <a:pt x="244" y="171"/>
                  </a:cubicBezTo>
                  <a:cubicBezTo>
                    <a:pt x="256" y="162"/>
                    <a:pt x="261" y="149"/>
                    <a:pt x="261" y="129"/>
                  </a:cubicBezTo>
                  <a:cubicBezTo>
                    <a:pt x="261" y="119"/>
                    <a:pt x="259" y="110"/>
                    <a:pt x="256" y="103"/>
                  </a:cubicBezTo>
                  <a:cubicBezTo>
                    <a:pt x="252" y="97"/>
                    <a:pt x="247" y="91"/>
                    <a:pt x="240" y="88"/>
                  </a:cubicBezTo>
                  <a:cubicBezTo>
                    <a:pt x="234" y="84"/>
                    <a:pt x="227" y="81"/>
                    <a:pt x="218" y="80"/>
                  </a:cubicBezTo>
                  <a:cubicBezTo>
                    <a:pt x="210" y="78"/>
                    <a:pt x="202" y="77"/>
                    <a:pt x="193" y="77"/>
                  </a:cubicBezTo>
                  <a:cubicBezTo>
                    <a:pt x="99" y="77"/>
                    <a:pt x="99" y="77"/>
                    <a:pt x="99" y="77"/>
                  </a:cubicBezTo>
                  <a:cubicBezTo>
                    <a:pt x="99" y="183"/>
                    <a:pt x="99" y="183"/>
                    <a:pt x="99" y="183"/>
                  </a:cubicBezTo>
                  <a:lnTo>
                    <a:pt x="200" y="183"/>
                  </a:lnTo>
                  <a:close/>
                  <a:moveTo>
                    <a:pt x="206" y="376"/>
                  </a:moveTo>
                  <a:cubicBezTo>
                    <a:pt x="216" y="376"/>
                    <a:pt x="225" y="375"/>
                    <a:pt x="234" y="373"/>
                  </a:cubicBezTo>
                  <a:cubicBezTo>
                    <a:pt x="243" y="371"/>
                    <a:pt x="251" y="368"/>
                    <a:pt x="257" y="363"/>
                  </a:cubicBezTo>
                  <a:cubicBezTo>
                    <a:pt x="264" y="359"/>
                    <a:pt x="270" y="353"/>
                    <a:pt x="274" y="345"/>
                  </a:cubicBezTo>
                  <a:cubicBezTo>
                    <a:pt x="278" y="338"/>
                    <a:pt x="280" y="328"/>
                    <a:pt x="280" y="316"/>
                  </a:cubicBezTo>
                  <a:cubicBezTo>
                    <a:pt x="280" y="293"/>
                    <a:pt x="273" y="276"/>
                    <a:pt x="260" y="266"/>
                  </a:cubicBezTo>
                  <a:cubicBezTo>
                    <a:pt x="247" y="256"/>
                    <a:pt x="229" y="251"/>
                    <a:pt x="208" y="251"/>
                  </a:cubicBezTo>
                  <a:cubicBezTo>
                    <a:pt x="99" y="251"/>
                    <a:pt x="99" y="251"/>
                    <a:pt x="99" y="251"/>
                  </a:cubicBezTo>
                  <a:cubicBezTo>
                    <a:pt x="99" y="376"/>
                    <a:pt x="99" y="376"/>
                    <a:pt x="99" y="376"/>
                  </a:cubicBezTo>
                  <a:lnTo>
                    <a:pt x="206" y="3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6" name="Freeform 6">
              <a:extLst>
                <a:ext uri="{FF2B5EF4-FFF2-40B4-BE49-F238E27FC236}">
                  <a16:creationId xmlns:a16="http://schemas.microsoft.com/office/drawing/2014/main" id="{0F1400B9-90DD-ADF3-39B7-BDBC8A5350BE}"/>
                </a:ext>
              </a:extLst>
            </p:cNvPr>
            <p:cNvSpPr>
              <a:spLocks noGrp="1" noRot="1" noMove="1" noResize="1" noEditPoints="1" noAdjustHandles="1" noChangeArrowheads="1" noChangeShapeType="1"/>
            </p:cNvSpPr>
            <p:nvPr userDrawn="1"/>
          </p:nvSpPr>
          <p:spPr bwMode="auto">
            <a:xfrm>
              <a:off x="1531938" y="4244975"/>
              <a:ext cx="209550" cy="230188"/>
            </a:xfrm>
            <a:custGeom>
              <a:avLst/>
              <a:gdLst>
                <a:gd name="T0" fmla="*/ 222 w 308"/>
                <a:gd name="T1" fmla="*/ 328 h 337"/>
                <a:gd name="T2" fmla="*/ 222 w 308"/>
                <a:gd name="T3" fmla="*/ 283 h 337"/>
                <a:gd name="T4" fmla="*/ 220 w 308"/>
                <a:gd name="T5" fmla="*/ 283 h 337"/>
                <a:gd name="T6" fmla="*/ 176 w 308"/>
                <a:gd name="T7" fmla="*/ 324 h 337"/>
                <a:gd name="T8" fmla="*/ 120 w 308"/>
                <a:gd name="T9" fmla="*/ 337 h 337"/>
                <a:gd name="T10" fmla="*/ 61 w 308"/>
                <a:gd name="T11" fmla="*/ 327 h 337"/>
                <a:gd name="T12" fmla="*/ 24 w 308"/>
                <a:gd name="T13" fmla="*/ 300 h 337"/>
                <a:gd name="T14" fmla="*/ 5 w 308"/>
                <a:gd name="T15" fmla="*/ 257 h 337"/>
                <a:gd name="T16" fmla="*/ 0 w 308"/>
                <a:gd name="T17" fmla="*/ 202 h 337"/>
                <a:gd name="T18" fmla="*/ 0 w 308"/>
                <a:gd name="T19" fmla="*/ 0 h 337"/>
                <a:gd name="T20" fmla="*/ 90 w 308"/>
                <a:gd name="T21" fmla="*/ 0 h 337"/>
                <a:gd name="T22" fmla="*/ 90 w 308"/>
                <a:gd name="T23" fmla="*/ 185 h 337"/>
                <a:gd name="T24" fmla="*/ 103 w 308"/>
                <a:gd name="T25" fmla="*/ 246 h 337"/>
                <a:gd name="T26" fmla="*/ 148 w 308"/>
                <a:gd name="T27" fmla="*/ 266 h 337"/>
                <a:gd name="T28" fmla="*/ 201 w 308"/>
                <a:gd name="T29" fmla="*/ 244 h 337"/>
                <a:gd name="T30" fmla="*/ 218 w 308"/>
                <a:gd name="T31" fmla="*/ 172 h 337"/>
                <a:gd name="T32" fmla="*/ 218 w 308"/>
                <a:gd name="T33" fmla="*/ 0 h 337"/>
                <a:gd name="T34" fmla="*/ 308 w 308"/>
                <a:gd name="T35" fmla="*/ 0 h 337"/>
                <a:gd name="T36" fmla="*/ 308 w 308"/>
                <a:gd name="T37" fmla="*/ 328 h 337"/>
                <a:gd name="T38" fmla="*/ 222 w 308"/>
                <a:gd name="T39" fmla="*/ 3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222" y="328"/>
                  </a:moveTo>
                  <a:cubicBezTo>
                    <a:pt x="222" y="283"/>
                    <a:pt x="222" y="283"/>
                    <a:pt x="222" y="283"/>
                  </a:cubicBezTo>
                  <a:cubicBezTo>
                    <a:pt x="220" y="283"/>
                    <a:pt x="220" y="283"/>
                    <a:pt x="220" y="283"/>
                  </a:cubicBezTo>
                  <a:cubicBezTo>
                    <a:pt x="209" y="302"/>
                    <a:pt x="194" y="315"/>
                    <a:pt x="176" y="324"/>
                  </a:cubicBezTo>
                  <a:cubicBezTo>
                    <a:pt x="158" y="332"/>
                    <a:pt x="139" y="337"/>
                    <a:pt x="120" y="337"/>
                  </a:cubicBezTo>
                  <a:cubicBezTo>
                    <a:pt x="96" y="337"/>
                    <a:pt x="76" y="333"/>
                    <a:pt x="61" y="327"/>
                  </a:cubicBezTo>
                  <a:cubicBezTo>
                    <a:pt x="45" y="321"/>
                    <a:pt x="33" y="312"/>
                    <a:pt x="24" y="300"/>
                  </a:cubicBezTo>
                  <a:cubicBezTo>
                    <a:pt x="15" y="288"/>
                    <a:pt x="9" y="274"/>
                    <a:pt x="5" y="257"/>
                  </a:cubicBezTo>
                  <a:cubicBezTo>
                    <a:pt x="2" y="241"/>
                    <a:pt x="0" y="222"/>
                    <a:pt x="0" y="202"/>
                  </a:cubicBezTo>
                  <a:cubicBezTo>
                    <a:pt x="0" y="0"/>
                    <a:pt x="0" y="0"/>
                    <a:pt x="0" y="0"/>
                  </a:cubicBezTo>
                  <a:cubicBezTo>
                    <a:pt x="90" y="0"/>
                    <a:pt x="90" y="0"/>
                    <a:pt x="90" y="0"/>
                  </a:cubicBezTo>
                  <a:cubicBezTo>
                    <a:pt x="90" y="185"/>
                    <a:pt x="90" y="185"/>
                    <a:pt x="90" y="185"/>
                  </a:cubicBezTo>
                  <a:cubicBezTo>
                    <a:pt x="90" y="213"/>
                    <a:pt x="94" y="233"/>
                    <a:pt x="103" y="246"/>
                  </a:cubicBezTo>
                  <a:cubicBezTo>
                    <a:pt x="111" y="259"/>
                    <a:pt x="126" y="266"/>
                    <a:pt x="148" y="266"/>
                  </a:cubicBezTo>
                  <a:cubicBezTo>
                    <a:pt x="172" y="266"/>
                    <a:pt x="190" y="259"/>
                    <a:pt x="201" y="244"/>
                  </a:cubicBezTo>
                  <a:cubicBezTo>
                    <a:pt x="212" y="230"/>
                    <a:pt x="218" y="206"/>
                    <a:pt x="218" y="172"/>
                  </a:cubicBezTo>
                  <a:cubicBezTo>
                    <a:pt x="218" y="0"/>
                    <a:pt x="218" y="0"/>
                    <a:pt x="218" y="0"/>
                  </a:cubicBezTo>
                  <a:cubicBezTo>
                    <a:pt x="308" y="0"/>
                    <a:pt x="308" y="0"/>
                    <a:pt x="308" y="0"/>
                  </a:cubicBezTo>
                  <a:cubicBezTo>
                    <a:pt x="308" y="328"/>
                    <a:pt x="308" y="328"/>
                    <a:pt x="308" y="328"/>
                  </a:cubicBezTo>
                  <a:lnTo>
                    <a:pt x="222" y="3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7" name="Freeform 7">
              <a:extLst>
                <a:ext uri="{FF2B5EF4-FFF2-40B4-BE49-F238E27FC236}">
                  <a16:creationId xmlns:a16="http://schemas.microsoft.com/office/drawing/2014/main" id="{C1524FAC-1B5D-2CCC-4A44-098983D90CC5}"/>
                </a:ext>
              </a:extLst>
            </p:cNvPr>
            <p:cNvSpPr>
              <a:spLocks noGrp="1" noRot="1" noMove="1" noResize="1" noEditPoints="1" noAdjustHandles="1" noChangeArrowheads="1" noChangeShapeType="1"/>
            </p:cNvSpPr>
            <p:nvPr userDrawn="1"/>
          </p:nvSpPr>
          <p:spPr bwMode="auto">
            <a:xfrm>
              <a:off x="1770063" y="4238625"/>
              <a:ext cx="206375" cy="236538"/>
            </a:xfrm>
            <a:custGeom>
              <a:avLst/>
              <a:gdLst>
                <a:gd name="T0" fmla="*/ 92 w 304"/>
                <a:gd name="T1" fmla="*/ 256 h 346"/>
                <a:gd name="T2" fmla="*/ 108 w 304"/>
                <a:gd name="T3" fmla="*/ 273 h 346"/>
                <a:gd name="T4" fmla="*/ 129 w 304"/>
                <a:gd name="T5" fmla="*/ 283 h 346"/>
                <a:gd name="T6" fmla="*/ 155 w 304"/>
                <a:gd name="T7" fmla="*/ 286 h 346"/>
                <a:gd name="T8" fmla="*/ 175 w 304"/>
                <a:gd name="T9" fmla="*/ 284 h 346"/>
                <a:gd name="T10" fmla="*/ 194 w 304"/>
                <a:gd name="T11" fmla="*/ 277 h 346"/>
                <a:gd name="T12" fmla="*/ 209 w 304"/>
                <a:gd name="T13" fmla="*/ 264 h 346"/>
                <a:gd name="T14" fmla="*/ 214 w 304"/>
                <a:gd name="T15" fmla="*/ 244 h 346"/>
                <a:gd name="T16" fmla="*/ 187 w 304"/>
                <a:gd name="T17" fmla="*/ 213 h 346"/>
                <a:gd name="T18" fmla="*/ 112 w 304"/>
                <a:gd name="T19" fmla="*/ 193 h 346"/>
                <a:gd name="T20" fmla="*/ 74 w 304"/>
                <a:gd name="T21" fmla="*/ 183 h 346"/>
                <a:gd name="T22" fmla="*/ 40 w 304"/>
                <a:gd name="T23" fmla="*/ 167 h 346"/>
                <a:gd name="T24" fmla="*/ 17 w 304"/>
                <a:gd name="T25" fmla="*/ 142 h 346"/>
                <a:gd name="T26" fmla="*/ 8 w 304"/>
                <a:gd name="T27" fmla="*/ 106 h 346"/>
                <a:gd name="T28" fmla="*/ 20 w 304"/>
                <a:gd name="T29" fmla="*/ 53 h 346"/>
                <a:gd name="T30" fmla="*/ 53 w 304"/>
                <a:gd name="T31" fmla="*/ 21 h 346"/>
                <a:gd name="T32" fmla="*/ 99 w 304"/>
                <a:gd name="T33" fmla="*/ 5 h 346"/>
                <a:gd name="T34" fmla="*/ 151 w 304"/>
                <a:gd name="T35" fmla="*/ 0 h 346"/>
                <a:gd name="T36" fmla="*/ 203 w 304"/>
                <a:gd name="T37" fmla="*/ 5 h 346"/>
                <a:gd name="T38" fmla="*/ 247 w 304"/>
                <a:gd name="T39" fmla="*/ 22 h 346"/>
                <a:gd name="T40" fmla="*/ 280 w 304"/>
                <a:gd name="T41" fmla="*/ 54 h 346"/>
                <a:gd name="T42" fmla="*/ 296 w 304"/>
                <a:gd name="T43" fmla="*/ 105 h 346"/>
                <a:gd name="T44" fmla="*/ 210 w 304"/>
                <a:gd name="T45" fmla="*/ 105 h 346"/>
                <a:gd name="T46" fmla="*/ 190 w 304"/>
                <a:gd name="T47" fmla="*/ 70 h 346"/>
                <a:gd name="T48" fmla="*/ 148 w 304"/>
                <a:gd name="T49" fmla="*/ 60 h 346"/>
                <a:gd name="T50" fmla="*/ 132 w 304"/>
                <a:gd name="T51" fmla="*/ 61 h 346"/>
                <a:gd name="T52" fmla="*/ 116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9 w 304"/>
                <a:gd name="T67" fmla="*/ 151 h 346"/>
                <a:gd name="T68" fmla="*/ 272 w 304"/>
                <a:gd name="T69" fmla="*/ 167 h 346"/>
                <a:gd name="T70" fmla="*/ 296 w 304"/>
                <a:gd name="T71" fmla="*/ 193 h 346"/>
                <a:gd name="T72" fmla="*/ 304 w 304"/>
                <a:gd name="T73" fmla="*/ 232 h 346"/>
                <a:gd name="T74" fmla="*/ 291 w 304"/>
                <a:gd name="T75" fmla="*/ 286 h 346"/>
                <a:gd name="T76" fmla="*/ 257 w 304"/>
                <a:gd name="T77" fmla="*/ 321 h 346"/>
                <a:gd name="T78" fmla="*/ 209 w 304"/>
                <a:gd name="T79" fmla="*/ 340 h 346"/>
                <a:gd name="T80" fmla="*/ 155 w 304"/>
                <a:gd name="T81" fmla="*/ 346 h 346"/>
                <a:gd name="T82" fmla="*/ 99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8" y="273"/>
                  </a:cubicBezTo>
                  <a:cubicBezTo>
                    <a:pt x="114" y="277"/>
                    <a:pt x="121" y="281"/>
                    <a:pt x="129" y="283"/>
                  </a:cubicBezTo>
                  <a:cubicBezTo>
                    <a:pt x="138" y="285"/>
                    <a:pt x="146" y="286"/>
                    <a:pt x="155" y="286"/>
                  </a:cubicBezTo>
                  <a:cubicBezTo>
                    <a:pt x="162" y="286"/>
                    <a:pt x="168" y="285"/>
                    <a:pt x="175" y="284"/>
                  </a:cubicBezTo>
                  <a:cubicBezTo>
                    <a:pt x="182" y="282"/>
                    <a:pt x="189" y="280"/>
                    <a:pt x="194" y="277"/>
                  </a:cubicBezTo>
                  <a:cubicBezTo>
                    <a:pt x="200" y="273"/>
                    <a:pt x="205" y="269"/>
                    <a:pt x="209" y="264"/>
                  </a:cubicBezTo>
                  <a:cubicBezTo>
                    <a:pt x="212" y="259"/>
                    <a:pt x="214" y="252"/>
                    <a:pt x="214" y="244"/>
                  </a:cubicBezTo>
                  <a:cubicBezTo>
                    <a:pt x="214" y="230"/>
                    <a:pt x="205" y="220"/>
                    <a:pt x="187" y="213"/>
                  </a:cubicBezTo>
                  <a:cubicBezTo>
                    <a:pt x="169" y="207"/>
                    <a:pt x="144" y="200"/>
                    <a:pt x="112" y="193"/>
                  </a:cubicBezTo>
                  <a:cubicBezTo>
                    <a:pt x="99" y="190"/>
                    <a:pt x="86" y="187"/>
                    <a:pt x="74" y="183"/>
                  </a:cubicBezTo>
                  <a:cubicBezTo>
                    <a:pt x="61" y="179"/>
                    <a:pt x="50" y="173"/>
                    <a:pt x="40" y="167"/>
                  </a:cubicBezTo>
                  <a:cubicBezTo>
                    <a:pt x="31" y="160"/>
                    <a:pt x="23" y="152"/>
                    <a:pt x="17" y="142"/>
                  </a:cubicBezTo>
                  <a:cubicBezTo>
                    <a:pt x="11" y="132"/>
                    <a:pt x="8" y="120"/>
                    <a:pt x="8" y="106"/>
                  </a:cubicBezTo>
                  <a:cubicBezTo>
                    <a:pt x="8" y="84"/>
                    <a:pt x="12" y="67"/>
                    <a:pt x="20" y="53"/>
                  </a:cubicBezTo>
                  <a:cubicBezTo>
                    <a:pt x="29" y="40"/>
                    <a:pt x="39" y="29"/>
                    <a:pt x="53" y="21"/>
                  </a:cubicBezTo>
                  <a:cubicBezTo>
                    <a:pt x="67" y="14"/>
                    <a:pt x="82" y="8"/>
                    <a:pt x="99" y="5"/>
                  </a:cubicBezTo>
                  <a:cubicBezTo>
                    <a:pt x="116" y="2"/>
                    <a:pt x="133" y="0"/>
                    <a:pt x="151" y="0"/>
                  </a:cubicBezTo>
                  <a:cubicBezTo>
                    <a:pt x="169" y="0"/>
                    <a:pt x="186" y="2"/>
                    <a:pt x="203" y="5"/>
                  </a:cubicBezTo>
                  <a:cubicBezTo>
                    <a:pt x="219" y="9"/>
                    <a:pt x="234" y="14"/>
                    <a:pt x="247" y="22"/>
                  </a:cubicBezTo>
                  <a:cubicBezTo>
                    <a:pt x="260" y="30"/>
                    <a:pt x="271" y="41"/>
                    <a:pt x="280" y="54"/>
                  </a:cubicBezTo>
                  <a:cubicBezTo>
                    <a:pt x="289" y="68"/>
                    <a:pt x="294" y="85"/>
                    <a:pt x="296" y="105"/>
                  </a:cubicBezTo>
                  <a:cubicBezTo>
                    <a:pt x="210" y="105"/>
                    <a:pt x="210" y="105"/>
                    <a:pt x="210" y="105"/>
                  </a:cubicBezTo>
                  <a:cubicBezTo>
                    <a:pt x="209" y="88"/>
                    <a:pt x="202" y="76"/>
                    <a:pt x="190" y="70"/>
                  </a:cubicBezTo>
                  <a:cubicBezTo>
                    <a:pt x="178" y="64"/>
                    <a:pt x="164" y="60"/>
                    <a:pt x="148" y="60"/>
                  </a:cubicBezTo>
                  <a:cubicBezTo>
                    <a:pt x="143" y="60"/>
                    <a:pt x="138" y="61"/>
                    <a:pt x="132" y="61"/>
                  </a:cubicBezTo>
                  <a:cubicBezTo>
                    <a:pt x="126" y="62"/>
                    <a:pt x="120" y="63"/>
                    <a:pt x="116" y="66"/>
                  </a:cubicBezTo>
                  <a:cubicBezTo>
                    <a:pt x="111" y="68"/>
                    <a:pt x="107" y="71"/>
                    <a:pt x="103" y="75"/>
                  </a:cubicBezTo>
                  <a:cubicBezTo>
                    <a:pt x="100" y="79"/>
                    <a:pt x="98" y="84"/>
                    <a:pt x="98" y="91"/>
                  </a:cubicBezTo>
                  <a:cubicBezTo>
                    <a:pt x="98" y="99"/>
                    <a:pt x="101" y="106"/>
                    <a:pt x="107" y="111"/>
                  </a:cubicBezTo>
                  <a:cubicBezTo>
                    <a:pt x="113" y="116"/>
                    <a:pt x="121" y="120"/>
                    <a:pt x="130" y="123"/>
                  </a:cubicBezTo>
                  <a:cubicBezTo>
                    <a:pt x="140" y="126"/>
                    <a:pt x="151" y="129"/>
                    <a:pt x="163" y="132"/>
                  </a:cubicBezTo>
                  <a:cubicBezTo>
                    <a:pt x="175" y="134"/>
                    <a:pt x="188" y="137"/>
                    <a:pt x="200" y="140"/>
                  </a:cubicBezTo>
                  <a:cubicBezTo>
                    <a:pt x="213" y="143"/>
                    <a:pt x="226" y="146"/>
                    <a:pt x="239" y="151"/>
                  </a:cubicBezTo>
                  <a:cubicBezTo>
                    <a:pt x="251" y="155"/>
                    <a:pt x="262" y="160"/>
                    <a:pt x="272" y="167"/>
                  </a:cubicBezTo>
                  <a:cubicBezTo>
                    <a:pt x="282" y="174"/>
                    <a:pt x="290" y="183"/>
                    <a:pt x="296" y="193"/>
                  </a:cubicBezTo>
                  <a:cubicBezTo>
                    <a:pt x="301" y="204"/>
                    <a:pt x="304" y="217"/>
                    <a:pt x="304" y="232"/>
                  </a:cubicBezTo>
                  <a:cubicBezTo>
                    <a:pt x="304" y="253"/>
                    <a:pt x="300" y="272"/>
                    <a:pt x="291" y="286"/>
                  </a:cubicBezTo>
                  <a:cubicBezTo>
                    <a:pt x="283" y="301"/>
                    <a:pt x="271" y="313"/>
                    <a:pt x="257" y="321"/>
                  </a:cubicBezTo>
                  <a:cubicBezTo>
                    <a:pt x="243" y="330"/>
                    <a:pt x="227" y="337"/>
                    <a:pt x="209" y="340"/>
                  </a:cubicBezTo>
                  <a:cubicBezTo>
                    <a:pt x="192" y="344"/>
                    <a:pt x="173" y="346"/>
                    <a:pt x="155" y="346"/>
                  </a:cubicBezTo>
                  <a:cubicBezTo>
                    <a:pt x="136" y="346"/>
                    <a:pt x="117" y="344"/>
                    <a:pt x="99"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8" name="Freeform 8">
              <a:extLst>
                <a:ext uri="{FF2B5EF4-FFF2-40B4-BE49-F238E27FC236}">
                  <a16:creationId xmlns:a16="http://schemas.microsoft.com/office/drawing/2014/main" id="{DC4681D3-2DA6-2252-872C-7CD1DA238A09}"/>
                </a:ext>
              </a:extLst>
            </p:cNvPr>
            <p:cNvSpPr>
              <a:spLocks noGrp="1" noRot="1" noMove="1" noResize="1" noEditPoints="1" noAdjustHandles="1" noChangeArrowheads="1" noChangeShapeType="1"/>
            </p:cNvSpPr>
            <p:nvPr userDrawn="1"/>
          </p:nvSpPr>
          <p:spPr bwMode="auto">
            <a:xfrm>
              <a:off x="2008188" y="4160838"/>
              <a:ext cx="60325" cy="307975"/>
            </a:xfrm>
            <a:custGeom>
              <a:avLst/>
              <a:gdLst>
                <a:gd name="T0" fmla="*/ 0 w 38"/>
                <a:gd name="T1" fmla="*/ 31 h 194"/>
                <a:gd name="T2" fmla="*/ 0 w 38"/>
                <a:gd name="T3" fmla="*/ 0 h 194"/>
                <a:gd name="T4" fmla="*/ 38 w 38"/>
                <a:gd name="T5" fmla="*/ 0 h 194"/>
                <a:gd name="T6" fmla="*/ 38 w 38"/>
                <a:gd name="T7" fmla="*/ 31 h 194"/>
                <a:gd name="T8" fmla="*/ 0 w 38"/>
                <a:gd name="T9" fmla="*/ 31 h 194"/>
                <a:gd name="T10" fmla="*/ 38 w 38"/>
                <a:gd name="T11" fmla="*/ 53 h 194"/>
                <a:gd name="T12" fmla="*/ 38 w 38"/>
                <a:gd name="T13" fmla="*/ 194 h 194"/>
                <a:gd name="T14" fmla="*/ 0 w 38"/>
                <a:gd name="T15" fmla="*/ 194 h 194"/>
                <a:gd name="T16" fmla="*/ 0 w 38"/>
                <a:gd name="T17" fmla="*/ 53 h 194"/>
                <a:gd name="T18" fmla="*/ 38 w 38"/>
                <a:gd name="T19" fmla="*/ 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0" y="31"/>
                  </a:moveTo>
                  <a:lnTo>
                    <a:pt x="0" y="0"/>
                  </a:lnTo>
                  <a:lnTo>
                    <a:pt x="38" y="0"/>
                  </a:lnTo>
                  <a:lnTo>
                    <a:pt x="38" y="31"/>
                  </a:lnTo>
                  <a:lnTo>
                    <a:pt x="0" y="31"/>
                  </a:lnTo>
                  <a:close/>
                  <a:moveTo>
                    <a:pt x="38" y="53"/>
                  </a:moveTo>
                  <a:lnTo>
                    <a:pt x="38" y="194"/>
                  </a:lnTo>
                  <a:lnTo>
                    <a:pt x="0" y="194"/>
                  </a:lnTo>
                  <a:lnTo>
                    <a:pt x="0" y="53"/>
                  </a:lnTo>
                  <a:lnTo>
                    <a:pt x="3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89" name="Freeform 9">
              <a:extLst>
                <a:ext uri="{FF2B5EF4-FFF2-40B4-BE49-F238E27FC236}">
                  <a16:creationId xmlns:a16="http://schemas.microsoft.com/office/drawing/2014/main" id="{AA51E0AC-8119-D528-F097-2903E4773395}"/>
                </a:ext>
              </a:extLst>
            </p:cNvPr>
            <p:cNvSpPr>
              <a:spLocks noGrp="1" noRot="1" noMove="1" noResize="1" noEditPoints="1" noAdjustHandles="1" noChangeArrowheads="1" noChangeShapeType="1"/>
            </p:cNvSpPr>
            <p:nvPr userDrawn="1"/>
          </p:nvSpPr>
          <p:spPr bwMode="auto">
            <a:xfrm>
              <a:off x="2109788" y="4238625"/>
              <a:ext cx="209550" cy="230188"/>
            </a:xfrm>
            <a:custGeom>
              <a:avLst/>
              <a:gdLst>
                <a:gd name="T0" fmla="*/ 86 w 308"/>
                <a:gd name="T1" fmla="*/ 9 h 337"/>
                <a:gd name="T2" fmla="*/ 86 w 308"/>
                <a:gd name="T3" fmla="*/ 55 h 337"/>
                <a:gd name="T4" fmla="*/ 88 w 308"/>
                <a:gd name="T5" fmla="*/ 55 h 337"/>
                <a:gd name="T6" fmla="*/ 132 w 308"/>
                <a:gd name="T7" fmla="*/ 13 h 337"/>
                <a:gd name="T8" fmla="*/ 188 w 308"/>
                <a:gd name="T9" fmla="*/ 0 h 337"/>
                <a:gd name="T10" fmla="*/ 248 w 308"/>
                <a:gd name="T11" fmla="*/ 10 h 337"/>
                <a:gd name="T12" fmla="*/ 284 w 308"/>
                <a:gd name="T13" fmla="*/ 37 h 337"/>
                <a:gd name="T14" fmla="*/ 303 w 308"/>
                <a:gd name="T15" fmla="*/ 80 h 337"/>
                <a:gd name="T16" fmla="*/ 308 w 308"/>
                <a:gd name="T17" fmla="*/ 135 h 337"/>
                <a:gd name="T18" fmla="*/ 308 w 308"/>
                <a:gd name="T19" fmla="*/ 337 h 337"/>
                <a:gd name="T20" fmla="*/ 218 w 308"/>
                <a:gd name="T21" fmla="*/ 337 h 337"/>
                <a:gd name="T22" fmla="*/ 218 w 308"/>
                <a:gd name="T23" fmla="*/ 152 h 337"/>
                <a:gd name="T24" fmla="*/ 205 w 308"/>
                <a:gd name="T25" fmla="*/ 91 h 337"/>
                <a:gd name="T26" fmla="*/ 160 w 308"/>
                <a:gd name="T27" fmla="*/ 71 h 337"/>
                <a:gd name="T28" fmla="*/ 107 w 308"/>
                <a:gd name="T29" fmla="*/ 93 h 337"/>
                <a:gd name="T30" fmla="*/ 90 w 308"/>
                <a:gd name="T31" fmla="*/ 165 h 337"/>
                <a:gd name="T32" fmla="*/ 90 w 308"/>
                <a:gd name="T33" fmla="*/ 337 h 337"/>
                <a:gd name="T34" fmla="*/ 0 w 308"/>
                <a:gd name="T35" fmla="*/ 337 h 337"/>
                <a:gd name="T36" fmla="*/ 0 w 308"/>
                <a:gd name="T37" fmla="*/ 9 h 337"/>
                <a:gd name="T38" fmla="*/ 86 w 308"/>
                <a:gd name="T39" fmla="*/ 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86" y="9"/>
                  </a:moveTo>
                  <a:cubicBezTo>
                    <a:pt x="86" y="55"/>
                    <a:pt x="86" y="55"/>
                    <a:pt x="86" y="55"/>
                  </a:cubicBezTo>
                  <a:cubicBezTo>
                    <a:pt x="88" y="55"/>
                    <a:pt x="88" y="55"/>
                    <a:pt x="88" y="55"/>
                  </a:cubicBezTo>
                  <a:cubicBezTo>
                    <a:pt x="99" y="36"/>
                    <a:pt x="114" y="22"/>
                    <a:pt x="132" y="13"/>
                  </a:cubicBezTo>
                  <a:cubicBezTo>
                    <a:pt x="151" y="4"/>
                    <a:pt x="169" y="0"/>
                    <a:pt x="188" y="0"/>
                  </a:cubicBezTo>
                  <a:cubicBezTo>
                    <a:pt x="212" y="0"/>
                    <a:pt x="232" y="3"/>
                    <a:pt x="248" y="10"/>
                  </a:cubicBezTo>
                  <a:cubicBezTo>
                    <a:pt x="263" y="17"/>
                    <a:pt x="275" y="26"/>
                    <a:pt x="284" y="37"/>
                  </a:cubicBezTo>
                  <a:cubicBezTo>
                    <a:pt x="293" y="49"/>
                    <a:pt x="299" y="63"/>
                    <a:pt x="303" y="80"/>
                  </a:cubicBezTo>
                  <a:cubicBezTo>
                    <a:pt x="306" y="97"/>
                    <a:pt x="308" y="115"/>
                    <a:pt x="308" y="135"/>
                  </a:cubicBezTo>
                  <a:cubicBezTo>
                    <a:pt x="308" y="337"/>
                    <a:pt x="308" y="337"/>
                    <a:pt x="308" y="337"/>
                  </a:cubicBezTo>
                  <a:cubicBezTo>
                    <a:pt x="218" y="337"/>
                    <a:pt x="218" y="337"/>
                    <a:pt x="218" y="337"/>
                  </a:cubicBezTo>
                  <a:cubicBezTo>
                    <a:pt x="218" y="152"/>
                    <a:pt x="218" y="152"/>
                    <a:pt x="218" y="152"/>
                  </a:cubicBezTo>
                  <a:cubicBezTo>
                    <a:pt x="218" y="125"/>
                    <a:pt x="214" y="105"/>
                    <a:pt x="205" y="91"/>
                  </a:cubicBezTo>
                  <a:cubicBezTo>
                    <a:pt x="197" y="78"/>
                    <a:pt x="182" y="71"/>
                    <a:pt x="160" y="71"/>
                  </a:cubicBezTo>
                  <a:cubicBezTo>
                    <a:pt x="136" y="71"/>
                    <a:pt x="118" y="79"/>
                    <a:pt x="107" y="93"/>
                  </a:cubicBezTo>
                  <a:cubicBezTo>
                    <a:pt x="96" y="108"/>
                    <a:pt x="90" y="132"/>
                    <a:pt x="90" y="165"/>
                  </a:cubicBezTo>
                  <a:cubicBezTo>
                    <a:pt x="90" y="337"/>
                    <a:pt x="90" y="337"/>
                    <a:pt x="90" y="337"/>
                  </a:cubicBezTo>
                  <a:cubicBezTo>
                    <a:pt x="0" y="337"/>
                    <a:pt x="0" y="337"/>
                    <a:pt x="0" y="337"/>
                  </a:cubicBezTo>
                  <a:cubicBezTo>
                    <a:pt x="0" y="9"/>
                    <a:pt x="0" y="9"/>
                    <a:pt x="0" y="9"/>
                  </a:cubicBezTo>
                  <a:lnTo>
                    <a:pt x="8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0" name="Freeform 10">
              <a:extLst>
                <a:ext uri="{FF2B5EF4-FFF2-40B4-BE49-F238E27FC236}">
                  <a16:creationId xmlns:a16="http://schemas.microsoft.com/office/drawing/2014/main" id="{81E61D29-2003-114B-E7ED-54140C67122B}"/>
                </a:ext>
              </a:extLst>
            </p:cNvPr>
            <p:cNvSpPr>
              <a:spLocks noGrp="1" noRot="1" noMove="1" noResize="1" noEditPoints="1" noAdjustHandles="1" noChangeArrowheads="1" noChangeShapeType="1"/>
            </p:cNvSpPr>
            <p:nvPr userDrawn="1"/>
          </p:nvSpPr>
          <p:spPr bwMode="auto">
            <a:xfrm>
              <a:off x="2347913" y="4238625"/>
              <a:ext cx="222250" cy="236538"/>
            </a:xfrm>
            <a:custGeom>
              <a:avLst/>
              <a:gdLst>
                <a:gd name="T0" fmla="*/ 112 w 328"/>
                <a:gd name="T1" fmla="*/ 259 h 346"/>
                <a:gd name="T2" fmla="*/ 170 w 328"/>
                <a:gd name="T3" fmla="*/ 278 h 346"/>
                <a:gd name="T4" fmla="*/ 217 w 328"/>
                <a:gd name="T5" fmla="*/ 265 h 346"/>
                <a:gd name="T6" fmla="*/ 241 w 328"/>
                <a:gd name="T7" fmla="*/ 236 h 346"/>
                <a:gd name="T8" fmla="*/ 321 w 328"/>
                <a:gd name="T9" fmla="*/ 236 h 346"/>
                <a:gd name="T10" fmla="*/ 262 w 328"/>
                <a:gd name="T11" fmla="*/ 320 h 346"/>
                <a:gd name="T12" fmla="*/ 167 w 328"/>
                <a:gd name="T13" fmla="*/ 346 h 346"/>
                <a:gd name="T14" fmla="*/ 97 w 328"/>
                <a:gd name="T15" fmla="*/ 333 h 346"/>
                <a:gd name="T16" fmla="*/ 45 w 328"/>
                <a:gd name="T17" fmla="*/ 298 h 346"/>
                <a:gd name="T18" fmla="*/ 11 w 328"/>
                <a:gd name="T19" fmla="*/ 243 h 346"/>
                <a:gd name="T20" fmla="*/ 0 w 328"/>
                <a:gd name="T21" fmla="*/ 173 h 346"/>
                <a:gd name="T22" fmla="*/ 12 w 328"/>
                <a:gd name="T23" fmla="*/ 105 h 346"/>
                <a:gd name="T24" fmla="*/ 46 w 328"/>
                <a:gd name="T25" fmla="*/ 50 h 346"/>
                <a:gd name="T26" fmla="*/ 99 w 328"/>
                <a:gd name="T27" fmla="*/ 13 h 346"/>
                <a:gd name="T28" fmla="*/ 167 w 328"/>
                <a:gd name="T29" fmla="*/ 0 h 346"/>
                <a:gd name="T30" fmla="*/ 240 w 328"/>
                <a:gd name="T31" fmla="*/ 16 h 346"/>
                <a:gd name="T32" fmla="*/ 291 w 328"/>
                <a:gd name="T33" fmla="*/ 60 h 346"/>
                <a:gd name="T34" fmla="*/ 320 w 328"/>
                <a:gd name="T35" fmla="*/ 122 h 346"/>
                <a:gd name="T36" fmla="*/ 327 w 328"/>
                <a:gd name="T37" fmla="*/ 195 h 346"/>
                <a:gd name="T38" fmla="*/ 90 w 328"/>
                <a:gd name="T39" fmla="*/ 195 h 346"/>
                <a:gd name="T40" fmla="*/ 112 w 328"/>
                <a:gd name="T41" fmla="*/ 259 h 346"/>
                <a:gd name="T42" fmla="*/ 214 w 328"/>
                <a:gd name="T43" fmla="*/ 86 h 346"/>
                <a:gd name="T44" fmla="*/ 165 w 328"/>
                <a:gd name="T45" fmla="*/ 68 h 346"/>
                <a:gd name="T46" fmla="*/ 129 w 328"/>
                <a:gd name="T47" fmla="*/ 75 h 346"/>
                <a:gd name="T48" fmla="*/ 106 w 328"/>
                <a:gd name="T49" fmla="*/ 93 h 346"/>
                <a:gd name="T50" fmla="*/ 94 w 328"/>
                <a:gd name="T51" fmla="*/ 116 h 346"/>
                <a:gd name="T52" fmla="*/ 90 w 328"/>
                <a:gd name="T53" fmla="*/ 138 h 346"/>
                <a:gd name="T54" fmla="*/ 236 w 328"/>
                <a:gd name="T55" fmla="*/ 138 h 346"/>
                <a:gd name="T56" fmla="*/ 214 w 328"/>
                <a:gd name="T57" fmla="*/ 8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46">
                  <a:moveTo>
                    <a:pt x="112" y="259"/>
                  </a:moveTo>
                  <a:cubicBezTo>
                    <a:pt x="126" y="272"/>
                    <a:pt x="145" y="278"/>
                    <a:pt x="170" y="278"/>
                  </a:cubicBezTo>
                  <a:cubicBezTo>
                    <a:pt x="189" y="278"/>
                    <a:pt x="204" y="274"/>
                    <a:pt x="217" y="265"/>
                  </a:cubicBezTo>
                  <a:cubicBezTo>
                    <a:pt x="230" y="255"/>
                    <a:pt x="239" y="246"/>
                    <a:pt x="241" y="236"/>
                  </a:cubicBezTo>
                  <a:cubicBezTo>
                    <a:pt x="321" y="236"/>
                    <a:pt x="321" y="236"/>
                    <a:pt x="321" y="236"/>
                  </a:cubicBezTo>
                  <a:cubicBezTo>
                    <a:pt x="308" y="275"/>
                    <a:pt x="289" y="303"/>
                    <a:pt x="262" y="320"/>
                  </a:cubicBezTo>
                  <a:cubicBezTo>
                    <a:pt x="236" y="337"/>
                    <a:pt x="204" y="346"/>
                    <a:pt x="167" y="346"/>
                  </a:cubicBezTo>
                  <a:cubicBezTo>
                    <a:pt x="141" y="346"/>
                    <a:pt x="118" y="341"/>
                    <a:pt x="97" y="333"/>
                  </a:cubicBezTo>
                  <a:cubicBezTo>
                    <a:pt x="77" y="325"/>
                    <a:pt x="59" y="313"/>
                    <a:pt x="45" y="298"/>
                  </a:cubicBezTo>
                  <a:cubicBezTo>
                    <a:pt x="30" y="283"/>
                    <a:pt x="19" y="264"/>
                    <a:pt x="11" y="243"/>
                  </a:cubicBezTo>
                  <a:cubicBezTo>
                    <a:pt x="3" y="222"/>
                    <a:pt x="0" y="199"/>
                    <a:pt x="0" y="173"/>
                  </a:cubicBezTo>
                  <a:cubicBezTo>
                    <a:pt x="0" y="149"/>
                    <a:pt x="4" y="126"/>
                    <a:pt x="12" y="105"/>
                  </a:cubicBezTo>
                  <a:cubicBezTo>
                    <a:pt x="20" y="84"/>
                    <a:pt x="31" y="65"/>
                    <a:pt x="46" y="50"/>
                  </a:cubicBezTo>
                  <a:cubicBezTo>
                    <a:pt x="61" y="35"/>
                    <a:pt x="78" y="22"/>
                    <a:pt x="99" y="13"/>
                  </a:cubicBezTo>
                  <a:cubicBezTo>
                    <a:pt x="119" y="5"/>
                    <a:pt x="142" y="0"/>
                    <a:pt x="167" y="0"/>
                  </a:cubicBezTo>
                  <a:cubicBezTo>
                    <a:pt x="195" y="0"/>
                    <a:pt x="219" y="6"/>
                    <a:pt x="240" y="16"/>
                  </a:cubicBezTo>
                  <a:cubicBezTo>
                    <a:pt x="261" y="27"/>
                    <a:pt x="278" y="42"/>
                    <a:pt x="291" y="60"/>
                  </a:cubicBezTo>
                  <a:cubicBezTo>
                    <a:pt x="305" y="78"/>
                    <a:pt x="314" y="99"/>
                    <a:pt x="320" y="122"/>
                  </a:cubicBezTo>
                  <a:cubicBezTo>
                    <a:pt x="326" y="145"/>
                    <a:pt x="328" y="170"/>
                    <a:pt x="327" y="195"/>
                  </a:cubicBezTo>
                  <a:cubicBezTo>
                    <a:pt x="90" y="195"/>
                    <a:pt x="90" y="195"/>
                    <a:pt x="90" y="195"/>
                  </a:cubicBezTo>
                  <a:cubicBezTo>
                    <a:pt x="91" y="224"/>
                    <a:pt x="98" y="245"/>
                    <a:pt x="112" y="259"/>
                  </a:cubicBezTo>
                  <a:close/>
                  <a:moveTo>
                    <a:pt x="214" y="86"/>
                  </a:moveTo>
                  <a:cubicBezTo>
                    <a:pt x="203" y="74"/>
                    <a:pt x="187" y="68"/>
                    <a:pt x="165" y="68"/>
                  </a:cubicBezTo>
                  <a:cubicBezTo>
                    <a:pt x="150" y="68"/>
                    <a:pt x="138" y="71"/>
                    <a:pt x="129" y="75"/>
                  </a:cubicBezTo>
                  <a:cubicBezTo>
                    <a:pt x="119" y="80"/>
                    <a:pt x="112" y="86"/>
                    <a:pt x="106" y="93"/>
                  </a:cubicBezTo>
                  <a:cubicBezTo>
                    <a:pt x="100" y="101"/>
                    <a:pt x="96" y="108"/>
                    <a:pt x="94" y="116"/>
                  </a:cubicBezTo>
                  <a:cubicBezTo>
                    <a:pt x="92" y="124"/>
                    <a:pt x="90" y="132"/>
                    <a:pt x="90" y="138"/>
                  </a:cubicBezTo>
                  <a:cubicBezTo>
                    <a:pt x="236" y="138"/>
                    <a:pt x="236" y="138"/>
                    <a:pt x="236" y="138"/>
                  </a:cubicBezTo>
                  <a:cubicBezTo>
                    <a:pt x="232" y="115"/>
                    <a:pt x="225" y="98"/>
                    <a:pt x="214"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1" name="Freeform 11">
              <a:extLst>
                <a:ext uri="{FF2B5EF4-FFF2-40B4-BE49-F238E27FC236}">
                  <a16:creationId xmlns:a16="http://schemas.microsoft.com/office/drawing/2014/main" id="{4A073612-058A-B3B0-4C2C-F28B50B4025D}"/>
                </a:ext>
              </a:extLst>
            </p:cNvPr>
            <p:cNvSpPr>
              <a:spLocks noGrp="1" noRot="1" noMove="1" noResize="1" noEditPoints="1" noAdjustHandles="1" noChangeArrowheads="1" noChangeShapeType="1"/>
            </p:cNvSpPr>
            <p:nvPr userDrawn="1"/>
          </p:nvSpPr>
          <p:spPr bwMode="auto">
            <a:xfrm>
              <a:off x="2586038"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10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10" y="105"/>
                    <a:pt x="210" y="105"/>
                    <a:pt x="210"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3"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2" name="Freeform 12">
              <a:extLst>
                <a:ext uri="{FF2B5EF4-FFF2-40B4-BE49-F238E27FC236}">
                  <a16:creationId xmlns:a16="http://schemas.microsoft.com/office/drawing/2014/main" id="{DC10EF86-37F7-5D65-9DD0-5968A9393C4E}"/>
                </a:ext>
              </a:extLst>
            </p:cNvPr>
            <p:cNvSpPr>
              <a:spLocks noGrp="1" noRot="1" noMove="1" noResize="1" noEditPoints="1" noAdjustHandles="1" noChangeArrowheads="1" noChangeShapeType="1"/>
            </p:cNvSpPr>
            <p:nvPr userDrawn="1"/>
          </p:nvSpPr>
          <p:spPr bwMode="auto">
            <a:xfrm>
              <a:off x="2811463"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09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2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09" y="105"/>
                    <a:pt x="209" y="105"/>
                    <a:pt x="209"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2"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3" name="Rectangle 13">
              <a:extLst>
                <a:ext uri="{FF2B5EF4-FFF2-40B4-BE49-F238E27FC236}">
                  <a16:creationId xmlns:a16="http://schemas.microsoft.com/office/drawing/2014/main" id="{440BDA14-AF32-7FC3-FA86-A965304E137E}"/>
                </a:ext>
              </a:extLst>
            </p:cNvPr>
            <p:cNvSpPr>
              <a:spLocks noGrp="1" noRot="1" noMove="1" noResize="1" noEditPoints="1" noAdjustHandles="1" noChangeArrowheads="1" noChangeShapeType="1"/>
            </p:cNvSpPr>
            <p:nvPr userDrawn="1"/>
          </p:nvSpPr>
          <p:spPr bwMode="auto">
            <a:xfrm>
              <a:off x="569913" y="4057650"/>
              <a:ext cx="514350" cy="514350"/>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4" name="Freeform 14">
              <a:extLst>
                <a:ext uri="{FF2B5EF4-FFF2-40B4-BE49-F238E27FC236}">
                  <a16:creationId xmlns:a16="http://schemas.microsoft.com/office/drawing/2014/main" id="{A8EE0BB8-BF66-43E7-053C-00CF87150C2D}"/>
                </a:ext>
              </a:extLst>
            </p:cNvPr>
            <p:cNvSpPr>
              <a:spLocks noGrp="1" noRot="1" noMove="1" noResize="1" noEditPoints="1" noAdjustHandles="1" noChangeArrowheads="1" noChangeShapeType="1"/>
            </p:cNvSpPr>
            <p:nvPr userDrawn="1"/>
          </p:nvSpPr>
          <p:spPr bwMode="auto">
            <a:xfrm>
              <a:off x="727076" y="4454525"/>
              <a:ext cx="63500" cy="74613"/>
            </a:xfrm>
            <a:custGeom>
              <a:avLst/>
              <a:gdLst>
                <a:gd name="T0" fmla="*/ 66 w 93"/>
                <a:gd name="T1" fmla="*/ 98 h 109"/>
                <a:gd name="T2" fmla="*/ 31 w 93"/>
                <a:gd name="T3" fmla="*/ 109 h 109"/>
                <a:gd name="T4" fmla="*/ 0 w 93"/>
                <a:gd name="T5" fmla="*/ 78 h 109"/>
                <a:gd name="T6" fmla="*/ 66 w 93"/>
                <a:gd name="T7" fmla="*/ 37 h 109"/>
                <a:gd name="T8" fmla="*/ 66 w 93"/>
                <a:gd name="T9" fmla="*/ 31 h 109"/>
                <a:gd name="T10" fmla="*/ 50 w 93"/>
                <a:gd name="T11" fmla="*/ 19 h 109"/>
                <a:gd name="T12" fmla="*/ 24 w 93"/>
                <a:gd name="T13" fmla="*/ 31 h 109"/>
                <a:gd name="T14" fmla="*/ 5 w 93"/>
                <a:gd name="T15" fmla="*/ 21 h 109"/>
                <a:gd name="T16" fmla="*/ 50 w 93"/>
                <a:gd name="T17" fmla="*/ 0 h 109"/>
                <a:gd name="T18" fmla="*/ 93 w 93"/>
                <a:gd name="T19" fmla="*/ 31 h 109"/>
                <a:gd name="T20" fmla="*/ 93 w 93"/>
                <a:gd name="T21" fmla="*/ 108 h 109"/>
                <a:gd name="T22" fmla="*/ 68 w 93"/>
                <a:gd name="T23" fmla="*/ 108 h 109"/>
                <a:gd name="T24" fmla="*/ 66 w 93"/>
                <a:gd name="T25" fmla="*/ 98 h 109"/>
                <a:gd name="T26" fmla="*/ 27 w 93"/>
                <a:gd name="T27" fmla="*/ 76 h 109"/>
                <a:gd name="T28" fmla="*/ 40 w 93"/>
                <a:gd name="T29" fmla="*/ 90 h 109"/>
                <a:gd name="T30" fmla="*/ 65 w 93"/>
                <a:gd name="T31" fmla="*/ 79 h 109"/>
                <a:gd name="T32" fmla="*/ 65 w 93"/>
                <a:gd name="T33" fmla="*/ 54 h 109"/>
                <a:gd name="T34" fmla="*/ 27 w 93"/>
                <a:gd name="T35"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8"/>
                  </a:moveTo>
                  <a:cubicBezTo>
                    <a:pt x="55" y="105"/>
                    <a:pt x="44" y="109"/>
                    <a:pt x="31" y="109"/>
                  </a:cubicBezTo>
                  <a:cubicBezTo>
                    <a:pt x="11" y="109"/>
                    <a:pt x="0" y="96"/>
                    <a:pt x="0" y="78"/>
                  </a:cubicBezTo>
                  <a:cubicBezTo>
                    <a:pt x="0" y="55"/>
                    <a:pt x="21" y="42"/>
                    <a:pt x="66" y="37"/>
                  </a:cubicBezTo>
                  <a:cubicBezTo>
                    <a:pt x="66" y="31"/>
                    <a:pt x="66" y="31"/>
                    <a:pt x="66" y="31"/>
                  </a:cubicBezTo>
                  <a:cubicBezTo>
                    <a:pt x="66" y="24"/>
                    <a:pt x="60" y="19"/>
                    <a:pt x="50" y="19"/>
                  </a:cubicBezTo>
                  <a:cubicBezTo>
                    <a:pt x="39" y="19"/>
                    <a:pt x="30" y="24"/>
                    <a:pt x="24" y="31"/>
                  </a:cubicBezTo>
                  <a:cubicBezTo>
                    <a:pt x="5" y="21"/>
                    <a:pt x="5" y="21"/>
                    <a:pt x="5" y="21"/>
                  </a:cubicBezTo>
                  <a:cubicBezTo>
                    <a:pt x="15" y="7"/>
                    <a:pt x="30" y="0"/>
                    <a:pt x="50" y="0"/>
                  </a:cubicBezTo>
                  <a:cubicBezTo>
                    <a:pt x="77" y="0"/>
                    <a:pt x="93" y="12"/>
                    <a:pt x="93" y="31"/>
                  </a:cubicBezTo>
                  <a:cubicBezTo>
                    <a:pt x="93" y="31"/>
                    <a:pt x="93" y="107"/>
                    <a:pt x="93" y="108"/>
                  </a:cubicBezTo>
                  <a:cubicBezTo>
                    <a:pt x="68" y="108"/>
                    <a:pt x="68" y="108"/>
                    <a:pt x="68" y="108"/>
                  </a:cubicBezTo>
                  <a:lnTo>
                    <a:pt x="66" y="98"/>
                  </a:lnTo>
                  <a:close/>
                  <a:moveTo>
                    <a:pt x="27" y="76"/>
                  </a:moveTo>
                  <a:cubicBezTo>
                    <a:pt x="27" y="83"/>
                    <a:pt x="32" y="90"/>
                    <a:pt x="40" y="90"/>
                  </a:cubicBezTo>
                  <a:cubicBezTo>
                    <a:pt x="48" y="90"/>
                    <a:pt x="57" y="86"/>
                    <a:pt x="65" y="79"/>
                  </a:cubicBezTo>
                  <a:cubicBezTo>
                    <a:pt x="65" y="54"/>
                    <a:pt x="65" y="54"/>
                    <a:pt x="65" y="54"/>
                  </a:cubicBezTo>
                  <a:cubicBezTo>
                    <a:pt x="39" y="57"/>
                    <a:pt x="27" y="64"/>
                    <a:pt x="27"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5" name="Freeform 15">
              <a:extLst>
                <a:ext uri="{FF2B5EF4-FFF2-40B4-BE49-F238E27FC236}">
                  <a16:creationId xmlns:a16="http://schemas.microsoft.com/office/drawing/2014/main" id="{8F62E09E-43BE-FD2E-1E39-0B1F270A418C}"/>
                </a:ext>
              </a:extLst>
            </p:cNvPr>
            <p:cNvSpPr>
              <a:spLocks noGrp="1" noRot="1" noMove="1" noResize="1" noEditPoints="1" noAdjustHandles="1" noChangeArrowheads="1" noChangeShapeType="1"/>
            </p:cNvSpPr>
            <p:nvPr userDrawn="1"/>
          </p:nvSpPr>
          <p:spPr bwMode="auto">
            <a:xfrm>
              <a:off x="806451" y="4454525"/>
              <a:ext cx="63500" cy="73025"/>
            </a:xfrm>
            <a:custGeom>
              <a:avLst/>
              <a:gdLst>
                <a:gd name="T0" fmla="*/ 0 w 94"/>
                <a:gd name="T1" fmla="*/ 5 h 107"/>
                <a:gd name="T2" fmla="*/ 23 w 94"/>
                <a:gd name="T3" fmla="*/ 2 h 107"/>
                <a:gd name="T4" fmla="*/ 25 w 94"/>
                <a:gd name="T5" fmla="*/ 14 h 107"/>
                <a:gd name="T6" fmla="*/ 61 w 94"/>
                <a:gd name="T7" fmla="*/ 0 h 107"/>
                <a:gd name="T8" fmla="*/ 94 w 94"/>
                <a:gd name="T9" fmla="*/ 34 h 107"/>
                <a:gd name="T10" fmla="*/ 94 w 94"/>
                <a:gd name="T11" fmla="*/ 107 h 107"/>
                <a:gd name="T12" fmla="*/ 66 w 94"/>
                <a:gd name="T13" fmla="*/ 107 h 107"/>
                <a:gd name="T14" fmla="*/ 66 w 94"/>
                <a:gd name="T15" fmla="*/ 39 h 107"/>
                <a:gd name="T16" fmla="*/ 53 w 94"/>
                <a:gd name="T17" fmla="*/ 20 h 107"/>
                <a:gd name="T18" fmla="*/ 27 w 94"/>
                <a:gd name="T19" fmla="*/ 32 h 107"/>
                <a:gd name="T20" fmla="*/ 27 w 94"/>
                <a:gd name="T21" fmla="*/ 107 h 107"/>
                <a:gd name="T22" fmla="*/ 0 w 94"/>
                <a:gd name="T23" fmla="*/ 107 h 107"/>
                <a:gd name="T24" fmla="*/ 0 w 94"/>
                <a:gd name="T25"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7">
                  <a:moveTo>
                    <a:pt x="0" y="5"/>
                  </a:moveTo>
                  <a:cubicBezTo>
                    <a:pt x="23" y="2"/>
                    <a:pt x="23" y="2"/>
                    <a:pt x="23" y="2"/>
                  </a:cubicBezTo>
                  <a:cubicBezTo>
                    <a:pt x="25" y="14"/>
                    <a:pt x="25" y="14"/>
                    <a:pt x="25" y="14"/>
                  </a:cubicBezTo>
                  <a:cubicBezTo>
                    <a:pt x="38" y="5"/>
                    <a:pt x="48" y="0"/>
                    <a:pt x="61" y="0"/>
                  </a:cubicBezTo>
                  <a:cubicBezTo>
                    <a:pt x="83" y="0"/>
                    <a:pt x="94" y="11"/>
                    <a:pt x="94" y="34"/>
                  </a:cubicBezTo>
                  <a:cubicBezTo>
                    <a:pt x="94" y="107"/>
                    <a:pt x="94" y="107"/>
                    <a:pt x="94" y="107"/>
                  </a:cubicBezTo>
                  <a:cubicBezTo>
                    <a:pt x="66" y="107"/>
                    <a:pt x="66" y="107"/>
                    <a:pt x="66" y="107"/>
                  </a:cubicBezTo>
                  <a:cubicBezTo>
                    <a:pt x="66" y="39"/>
                    <a:pt x="66" y="39"/>
                    <a:pt x="66" y="39"/>
                  </a:cubicBezTo>
                  <a:cubicBezTo>
                    <a:pt x="66" y="26"/>
                    <a:pt x="63" y="20"/>
                    <a:pt x="53" y="20"/>
                  </a:cubicBezTo>
                  <a:cubicBezTo>
                    <a:pt x="45" y="20"/>
                    <a:pt x="37" y="24"/>
                    <a:pt x="27" y="32"/>
                  </a:cubicBezTo>
                  <a:cubicBezTo>
                    <a:pt x="27" y="107"/>
                    <a:pt x="27" y="107"/>
                    <a:pt x="27" y="107"/>
                  </a:cubicBezTo>
                  <a:cubicBezTo>
                    <a:pt x="0" y="107"/>
                    <a:pt x="0" y="107"/>
                    <a:pt x="0" y="107"/>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6" name="Freeform 16">
              <a:extLst>
                <a:ext uri="{FF2B5EF4-FFF2-40B4-BE49-F238E27FC236}">
                  <a16:creationId xmlns:a16="http://schemas.microsoft.com/office/drawing/2014/main" id="{C1C298CE-5BD2-6500-9493-27F0187F959F}"/>
                </a:ext>
              </a:extLst>
            </p:cNvPr>
            <p:cNvSpPr>
              <a:spLocks noGrp="1" noRot="1" noMove="1" noResize="1" noEditPoints="1" noAdjustHandles="1" noChangeArrowheads="1" noChangeShapeType="1"/>
            </p:cNvSpPr>
            <p:nvPr userDrawn="1"/>
          </p:nvSpPr>
          <p:spPr bwMode="auto">
            <a:xfrm>
              <a:off x="960438" y="4454525"/>
              <a:ext cx="66675" cy="74613"/>
            </a:xfrm>
            <a:custGeom>
              <a:avLst/>
              <a:gdLst>
                <a:gd name="T0" fmla="*/ 49 w 97"/>
                <a:gd name="T1" fmla="*/ 109 h 109"/>
                <a:gd name="T2" fmla="*/ 0 w 97"/>
                <a:gd name="T3" fmla="*/ 55 h 109"/>
                <a:gd name="T4" fmla="*/ 49 w 97"/>
                <a:gd name="T5" fmla="*/ 0 h 109"/>
                <a:gd name="T6" fmla="*/ 97 w 97"/>
                <a:gd name="T7" fmla="*/ 54 h 109"/>
                <a:gd name="T8" fmla="*/ 97 w 97"/>
                <a:gd name="T9" fmla="*/ 59 h 109"/>
                <a:gd name="T10" fmla="*/ 27 w 97"/>
                <a:gd name="T11" fmla="*/ 59 h 109"/>
                <a:gd name="T12" fmla="*/ 52 w 97"/>
                <a:gd name="T13" fmla="*/ 89 h 109"/>
                <a:gd name="T14" fmla="*/ 76 w 97"/>
                <a:gd name="T15" fmla="*/ 75 h 109"/>
                <a:gd name="T16" fmla="*/ 96 w 97"/>
                <a:gd name="T17" fmla="*/ 87 h 109"/>
                <a:gd name="T18" fmla="*/ 49 w 97"/>
                <a:gd name="T19" fmla="*/ 109 h 109"/>
                <a:gd name="T20" fmla="*/ 70 w 97"/>
                <a:gd name="T21" fmla="*/ 41 h 109"/>
                <a:gd name="T22" fmla="*/ 49 w 97"/>
                <a:gd name="T23" fmla="*/ 19 h 109"/>
                <a:gd name="T24" fmla="*/ 28 w 97"/>
                <a:gd name="T25" fmla="*/ 41 h 109"/>
                <a:gd name="T26" fmla="*/ 70 w 97"/>
                <a:gd name="T27"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9">
                  <a:moveTo>
                    <a:pt x="49" y="109"/>
                  </a:moveTo>
                  <a:cubicBezTo>
                    <a:pt x="18" y="109"/>
                    <a:pt x="0" y="90"/>
                    <a:pt x="0" y="55"/>
                  </a:cubicBezTo>
                  <a:cubicBezTo>
                    <a:pt x="0" y="20"/>
                    <a:pt x="19" y="0"/>
                    <a:pt x="49" y="0"/>
                  </a:cubicBezTo>
                  <a:cubicBezTo>
                    <a:pt x="79" y="0"/>
                    <a:pt x="97" y="19"/>
                    <a:pt x="97" y="54"/>
                  </a:cubicBezTo>
                  <a:cubicBezTo>
                    <a:pt x="97" y="55"/>
                    <a:pt x="97" y="57"/>
                    <a:pt x="97" y="59"/>
                  </a:cubicBezTo>
                  <a:cubicBezTo>
                    <a:pt x="27" y="59"/>
                    <a:pt x="27" y="59"/>
                    <a:pt x="27" y="59"/>
                  </a:cubicBezTo>
                  <a:cubicBezTo>
                    <a:pt x="27" y="79"/>
                    <a:pt x="36" y="89"/>
                    <a:pt x="52" y="89"/>
                  </a:cubicBezTo>
                  <a:cubicBezTo>
                    <a:pt x="62" y="89"/>
                    <a:pt x="69" y="85"/>
                    <a:pt x="76" y="75"/>
                  </a:cubicBezTo>
                  <a:cubicBezTo>
                    <a:pt x="96" y="87"/>
                    <a:pt x="96" y="87"/>
                    <a:pt x="96" y="87"/>
                  </a:cubicBezTo>
                  <a:cubicBezTo>
                    <a:pt x="87" y="102"/>
                    <a:pt x="71" y="109"/>
                    <a:pt x="49" y="109"/>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7" name="Freeform 17">
              <a:extLst>
                <a:ext uri="{FF2B5EF4-FFF2-40B4-BE49-F238E27FC236}">
                  <a16:creationId xmlns:a16="http://schemas.microsoft.com/office/drawing/2014/main" id="{3B893524-871F-6941-D5E8-0CAA72BD4AA0}"/>
                </a:ext>
              </a:extLst>
            </p:cNvPr>
            <p:cNvSpPr>
              <a:spLocks noGrp="1" noRot="1" noMove="1" noResize="1" noEditPoints="1" noAdjustHandles="1" noChangeArrowheads="1" noChangeShapeType="1"/>
            </p:cNvSpPr>
            <p:nvPr userDrawn="1"/>
          </p:nvSpPr>
          <p:spPr bwMode="auto">
            <a:xfrm>
              <a:off x="598488" y="4454525"/>
              <a:ext cx="69850" cy="762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80" y="0"/>
                    <a:pt x="104" y="17"/>
                    <a:pt x="104" y="55"/>
                  </a:cubicBezTo>
                  <a:cubicBezTo>
                    <a:pt x="104" y="93"/>
                    <a:pt x="80" y="111"/>
                    <a:pt x="52" y="111"/>
                  </a:cubicBezTo>
                  <a:close/>
                  <a:moveTo>
                    <a:pt x="52" y="23"/>
                  </a:moveTo>
                  <a:cubicBezTo>
                    <a:pt x="32" y="23"/>
                    <a:pt x="28" y="42"/>
                    <a:pt x="28" y="55"/>
                  </a:cubicBezTo>
                  <a:cubicBezTo>
                    <a:pt x="28" y="69"/>
                    <a:pt x="32"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8" name="Freeform 18">
              <a:extLst>
                <a:ext uri="{FF2B5EF4-FFF2-40B4-BE49-F238E27FC236}">
                  <a16:creationId xmlns:a16="http://schemas.microsoft.com/office/drawing/2014/main" id="{1134A46C-594F-CD79-2F22-2FD71DAEDB2A}"/>
                </a:ext>
              </a:extLst>
            </p:cNvPr>
            <p:cNvSpPr>
              <a:spLocks noGrp="1" noRot="1" noMove="1" noResize="1" noEditPoints="1" noAdjustHandles="1" noChangeArrowheads="1" noChangeShapeType="1"/>
            </p:cNvSpPr>
            <p:nvPr userDrawn="1"/>
          </p:nvSpPr>
          <p:spPr bwMode="auto">
            <a:xfrm>
              <a:off x="681038" y="4454525"/>
              <a:ext cx="41275" cy="74613"/>
            </a:xfrm>
            <a:custGeom>
              <a:avLst/>
              <a:gdLst>
                <a:gd name="T0" fmla="*/ 0 w 59"/>
                <a:gd name="T1" fmla="*/ 2 h 108"/>
                <a:gd name="T2" fmla="*/ 27 w 59"/>
                <a:gd name="T3" fmla="*/ 2 h 108"/>
                <a:gd name="T4" fmla="*/ 27 w 59"/>
                <a:gd name="T5" fmla="*/ 15 h 108"/>
                <a:gd name="T6" fmla="*/ 56 w 59"/>
                <a:gd name="T7" fmla="*/ 0 h 108"/>
                <a:gd name="T8" fmla="*/ 59 w 59"/>
                <a:gd name="T9" fmla="*/ 0 h 108"/>
                <a:gd name="T10" fmla="*/ 59 w 59"/>
                <a:gd name="T11" fmla="*/ 26 h 108"/>
                <a:gd name="T12" fmla="*/ 58 w 59"/>
                <a:gd name="T13" fmla="*/ 26 h 108"/>
                <a:gd name="T14" fmla="*/ 29 w 59"/>
                <a:gd name="T15" fmla="*/ 38 h 108"/>
                <a:gd name="T16" fmla="*/ 29 w 59"/>
                <a:gd name="T17" fmla="*/ 108 h 108"/>
                <a:gd name="T18" fmla="*/ 0 w 59"/>
                <a:gd name="T19" fmla="*/ 108 h 108"/>
                <a:gd name="T20" fmla="*/ 0 w 59"/>
                <a:gd name="T2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2"/>
                  </a:moveTo>
                  <a:cubicBezTo>
                    <a:pt x="27" y="2"/>
                    <a:pt x="27" y="2"/>
                    <a:pt x="27" y="2"/>
                  </a:cubicBezTo>
                  <a:cubicBezTo>
                    <a:pt x="27" y="15"/>
                    <a:pt x="27" y="15"/>
                    <a:pt x="27" y="15"/>
                  </a:cubicBezTo>
                  <a:cubicBezTo>
                    <a:pt x="32" y="8"/>
                    <a:pt x="44" y="0"/>
                    <a:pt x="56" y="0"/>
                  </a:cubicBezTo>
                  <a:cubicBezTo>
                    <a:pt x="57" y="0"/>
                    <a:pt x="58" y="0"/>
                    <a:pt x="59" y="0"/>
                  </a:cubicBezTo>
                  <a:cubicBezTo>
                    <a:pt x="59" y="26"/>
                    <a:pt x="59" y="26"/>
                    <a:pt x="59" y="26"/>
                  </a:cubicBezTo>
                  <a:cubicBezTo>
                    <a:pt x="59" y="26"/>
                    <a:pt x="58" y="26"/>
                    <a:pt x="58" y="26"/>
                  </a:cubicBezTo>
                  <a:cubicBezTo>
                    <a:pt x="46" y="26"/>
                    <a:pt x="33" y="28"/>
                    <a:pt x="29" y="38"/>
                  </a:cubicBezTo>
                  <a:cubicBezTo>
                    <a:pt x="29" y="108"/>
                    <a:pt x="29" y="108"/>
                    <a:pt x="29" y="108"/>
                  </a:cubicBezTo>
                  <a:cubicBezTo>
                    <a:pt x="0" y="108"/>
                    <a:pt x="0" y="108"/>
                    <a:pt x="0" y="108"/>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499" name="Freeform 19">
              <a:extLst>
                <a:ext uri="{FF2B5EF4-FFF2-40B4-BE49-F238E27FC236}">
                  <a16:creationId xmlns:a16="http://schemas.microsoft.com/office/drawing/2014/main" id="{21D4153A-B6D6-A2F3-8A49-9D2292052B3D}"/>
                </a:ext>
              </a:extLst>
            </p:cNvPr>
            <p:cNvSpPr>
              <a:spLocks noGrp="1" noRot="1" noMove="1" noResize="1" noEditPoints="1" noAdjustHandles="1" noChangeArrowheads="1" noChangeShapeType="1"/>
            </p:cNvSpPr>
            <p:nvPr userDrawn="1"/>
          </p:nvSpPr>
          <p:spPr bwMode="auto">
            <a:xfrm>
              <a:off x="882651" y="4454525"/>
              <a:ext cx="66675" cy="101600"/>
            </a:xfrm>
            <a:custGeom>
              <a:avLst/>
              <a:gdLst>
                <a:gd name="T0" fmla="*/ 49 w 98"/>
                <a:gd name="T1" fmla="*/ 85 h 149"/>
                <a:gd name="T2" fmla="*/ 72 w 98"/>
                <a:gd name="T3" fmla="*/ 49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8 h 149"/>
                <a:gd name="T16" fmla="*/ 3 w 98"/>
                <a:gd name="T17" fmla="*/ 122 h 149"/>
                <a:gd name="T18" fmla="*/ 30 w 98"/>
                <a:gd name="T19" fmla="*/ 118 h 149"/>
                <a:gd name="T20" fmla="*/ 50 w 98"/>
                <a:gd name="T21" fmla="*/ 128 h 149"/>
                <a:gd name="T22" fmla="*/ 71 w 98"/>
                <a:gd name="T23" fmla="*/ 105 h 149"/>
                <a:gd name="T24" fmla="*/ 71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3"/>
                    <a:pt x="72" y="49"/>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8"/>
                  </a:cubicBezTo>
                  <a:cubicBezTo>
                    <a:pt x="26" y="149"/>
                    <a:pt x="7" y="140"/>
                    <a:pt x="3" y="122"/>
                  </a:cubicBezTo>
                  <a:cubicBezTo>
                    <a:pt x="30" y="118"/>
                    <a:pt x="30" y="118"/>
                    <a:pt x="30" y="118"/>
                  </a:cubicBezTo>
                  <a:cubicBezTo>
                    <a:pt x="32" y="123"/>
                    <a:pt x="35" y="128"/>
                    <a:pt x="50" y="128"/>
                  </a:cubicBezTo>
                  <a:cubicBezTo>
                    <a:pt x="65" y="128"/>
                    <a:pt x="71" y="121"/>
                    <a:pt x="71" y="105"/>
                  </a:cubicBezTo>
                  <a:cubicBezTo>
                    <a:pt x="71" y="93"/>
                    <a:pt x="71" y="93"/>
                    <a:pt x="71"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sp>
          <p:nvSpPr>
            <p:cNvPr id="500" name="Freeform 20">
              <a:extLst>
                <a:ext uri="{FF2B5EF4-FFF2-40B4-BE49-F238E27FC236}">
                  <a16:creationId xmlns:a16="http://schemas.microsoft.com/office/drawing/2014/main" id="{7E651E6F-6451-501E-9406-948EC49FA0B2}"/>
                </a:ext>
              </a:extLst>
            </p:cNvPr>
            <p:cNvSpPr>
              <a:spLocks noGrp="1" noRot="1" noMove="1" noResize="1" noEditPoints="1" noAdjustHandles="1" noChangeArrowheads="1" noChangeShapeType="1"/>
            </p:cNvSpPr>
            <p:nvPr userDrawn="1"/>
          </p:nvSpPr>
          <p:spPr bwMode="auto">
            <a:xfrm>
              <a:off x="1016001" y="4429125"/>
              <a:ext cx="49213" cy="23813"/>
            </a:xfrm>
            <a:custGeom>
              <a:avLst/>
              <a:gdLst>
                <a:gd name="T0" fmla="*/ 12 w 31"/>
                <a:gd name="T1" fmla="*/ 2 h 15"/>
                <a:gd name="T2" fmla="*/ 7 w 31"/>
                <a:gd name="T3" fmla="*/ 2 h 15"/>
                <a:gd name="T4" fmla="*/ 7 w 31"/>
                <a:gd name="T5" fmla="*/ 15 h 15"/>
                <a:gd name="T6" fmla="*/ 5 w 31"/>
                <a:gd name="T7" fmla="*/ 15 h 15"/>
                <a:gd name="T8" fmla="*/ 5 w 31"/>
                <a:gd name="T9" fmla="*/ 2 h 15"/>
                <a:gd name="T10" fmla="*/ 0 w 31"/>
                <a:gd name="T11" fmla="*/ 2 h 15"/>
                <a:gd name="T12" fmla="*/ 0 w 31"/>
                <a:gd name="T13" fmla="*/ 0 h 15"/>
                <a:gd name="T14" fmla="*/ 12 w 31"/>
                <a:gd name="T15" fmla="*/ 0 h 15"/>
                <a:gd name="T16" fmla="*/ 12 w 31"/>
                <a:gd name="T17" fmla="*/ 2 h 15"/>
                <a:gd name="T18" fmla="*/ 31 w 31"/>
                <a:gd name="T19" fmla="*/ 15 h 15"/>
                <a:gd name="T20" fmla="*/ 29 w 31"/>
                <a:gd name="T21" fmla="*/ 15 h 15"/>
                <a:gd name="T22" fmla="*/ 29 w 31"/>
                <a:gd name="T23" fmla="*/ 3 h 15"/>
                <a:gd name="T24" fmla="*/ 29 w 31"/>
                <a:gd name="T25" fmla="*/ 3 h 15"/>
                <a:gd name="T26" fmla="*/ 24 w 31"/>
                <a:gd name="T27" fmla="*/ 15 h 15"/>
                <a:gd name="T28" fmla="*/ 22 w 31"/>
                <a:gd name="T29" fmla="*/ 15 h 15"/>
                <a:gd name="T30" fmla="*/ 17 w 31"/>
                <a:gd name="T31" fmla="*/ 3 h 15"/>
                <a:gd name="T32" fmla="*/ 17 w 31"/>
                <a:gd name="T33" fmla="*/ 3 h 15"/>
                <a:gd name="T34" fmla="*/ 17 w 31"/>
                <a:gd name="T35" fmla="*/ 15 h 15"/>
                <a:gd name="T36" fmla="*/ 15 w 31"/>
                <a:gd name="T37" fmla="*/ 15 h 15"/>
                <a:gd name="T38" fmla="*/ 15 w 31"/>
                <a:gd name="T39" fmla="*/ 0 h 15"/>
                <a:gd name="T40" fmla="*/ 19 w 31"/>
                <a:gd name="T41" fmla="*/ 0 h 15"/>
                <a:gd name="T42" fmla="*/ 23 w 31"/>
                <a:gd name="T43" fmla="*/ 12 h 15"/>
                <a:gd name="T44" fmla="*/ 28 w 31"/>
                <a:gd name="T45" fmla="*/ 0 h 15"/>
                <a:gd name="T46" fmla="*/ 31 w 31"/>
                <a:gd name="T47" fmla="*/ 0 h 15"/>
                <a:gd name="T48" fmla="*/ 31 w 3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5">
                  <a:moveTo>
                    <a:pt x="12" y="2"/>
                  </a:moveTo>
                  <a:lnTo>
                    <a:pt x="7" y="2"/>
                  </a:lnTo>
                  <a:lnTo>
                    <a:pt x="7" y="15"/>
                  </a:lnTo>
                  <a:lnTo>
                    <a:pt x="5" y="15"/>
                  </a:lnTo>
                  <a:lnTo>
                    <a:pt x="5" y="2"/>
                  </a:lnTo>
                  <a:lnTo>
                    <a:pt x="0" y="2"/>
                  </a:lnTo>
                  <a:lnTo>
                    <a:pt x="0" y="0"/>
                  </a:lnTo>
                  <a:lnTo>
                    <a:pt x="12" y="0"/>
                  </a:lnTo>
                  <a:lnTo>
                    <a:pt x="12" y="2"/>
                  </a:lnTo>
                  <a:close/>
                  <a:moveTo>
                    <a:pt x="31" y="15"/>
                  </a:moveTo>
                  <a:lnTo>
                    <a:pt x="29" y="15"/>
                  </a:lnTo>
                  <a:lnTo>
                    <a:pt x="29" y="3"/>
                  </a:lnTo>
                  <a:lnTo>
                    <a:pt x="29" y="3"/>
                  </a:lnTo>
                  <a:lnTo>
                    <a:pt x="24" y="15"/>
                  </a:lnTo>
                  <a:lnTo>
                    <a:pt x="22" y="15"/>
                  </a:lnTo>
                  <a:lnTo>
                    <a:pt x="17" y="3"/>
                  </a:lnTo>
                  <a:lnTo>
                    <a:pt x="17" y="3"/>
                  </a:lnTo>
                  <a:lnTo>
                    <a:pt x="17" y="15"/>
                  </a:lnTo>
                  <a:lnTo>
                    <a:pt x="15" y="15"/>
                  </a:lnTo>
                  <a:lnTo>
                    <a:pt x="15" y="0"/>
                  </a:lnTo>
                  <a:lnTo>
                    <a:pt x="19" y="0"/>
                  </a:lnTo>
                  <a:lnTo>
                    <a:pt x="23" y="12"/>
                  </a:lnTo>
                  <a:lnTo>
                    <a:pt x="28" y="0"/>
                  </a:lnTo>
                  <a:lnTo>
                    <a:pt x="31" y="0"/>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Helvetica 75 Bold"/>
                <a:ea typeface="+mn-ea"/>
                <a:cs typeface="+mn-cs"/>
              </a:endParaRPr>
            </a:p>
          </p:txBody>
        </p:sp>
      </p:grpSp>
      <p:sp>
        <p:nvSpPr>
          <p:cNvPr id="5" name="Text Placeholder">
            <a:extLst>
              <a:ext uri="{FF2B5EF4-FFF2-40B4-BE49-F238E27FC236}">
                <a16:creationId xmlns:a16="http://schemas.microsoft.com/office/drawing/2014/main" id="{9931E77C-C40E-65CF-EF2D-3B95F8F21AD9}"/>
              </a:ext>
            </a:extLst>
          </p:cNvPr>
          <p:cNvSpPr>
            <a:spLocks noGrp="1"/>
          </p:cNvSpPr>
          <p:nvPr>
            <p:ph type="body" sz="quarter" idx="16"/>
          </p:nvPr>
        </p:nvSpPr>
        <p:spPr/>
        <p:txBody>
          <a:bodyPr/>
          <a:lstStyle/>
          <a:p>
            <a:r>
              <a:rPr lang="fr-FR" dirty="0">
                <a:latin typeface="HelveticaNeueLT Com 55 Roman" panose="020B0604020202020204" pitchFamily="34" charset="0"/>
              </a:rPr>
              <a:t>Ville de Quimper</a:t>
            </a:r>
          </a:p>
        </p:txBody>
      </p:sp>
      <p:sp>
        <p:nvSpPr>
          <p:cNvPr id="4" name="Text Placeholder">
            <a:extLst>
              <a:ext uri="{FF2B5EF4-FFF2-40B4-BE49-F238E27FC236}">
                <a16:creationId xmlns:a16="http://schemas.microsoft.com/office/drawing/2014/main" id="{B0771D7F-7402-FD15-5FFE-EFD71551086D}"/>
              </a:ext>
            </a:extLst>
          </p:cNvPr>
          <p:cNvSpPr>
            <a:spLocks noGrp="1"/>
          </p:cNvSpPr>
          <p:nvPr>
            <p:ph type="ctrTitle"/>
          </p:nvPr>
        </p:nvSpPr>
        <p:spPr>
          <a:xfrm>
            <a:off x="569913" y="571500"/>
            <a:ext cx="3282007" cy="2001837"/>
          </a:xfrm>
        </p:spPr>
        <p:txBody>
          <a:bodyPr/>
          <a:lstStyle/>
          <a:p>
            <a:r>
              <a:rPr lang="fr-FR" sz="3200" b="1" dirty="0">
                <a:latin typeface="HelveticaNeueLT Com 55 Roman" panose="020B0604020202020204" pitchFamily="34" charset="0"/>
              </a:rPr>
              <a:t>Analyse du site quimper.fr</a:t>
            </a:r>
            <a:endParaRPr lang="fr-FR" dirty="0">
              <a:latin typeface="HelveticaNeueLT Com 55 Roman" panose="020B0604020202020204" pitchFamily="34" charset="0"/>
            </a:endParaRPr>
          </a:p>
        </p:txBody>
      </p:sp>
    </p:spTree>
    <p:extLst>
      <p:ext uri="{BB962C8B-B14F-4D97-AF65-F5344CB8AC3E}">
        <p14:creationId xmlns:p14="http://schemas.microsoft.com/office/powerpoint/2010/main" val="7206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69E18-46B9-20EE-7393-FAC796C8636C}"/>
              </a:ext>
            </a:extLst>
          </p:cNvPr>
          <p:cNvSpPr>
            <a:spLocks noGrp="1"/>
          </p:cNvSpPr>
          <p:nvPr>
            <p:ph type="title"/>
          </p:nvPr>
        </p:nvSpPr>
        <p:spPr/>
        <p:txBody>
          <a:bodyPr/>
          <a:lstStyle/>
          <a:p>
            <a:r>
              <a:rPr lang="fr-FR"/>
              <a:t>Respect des réglementations</a:t>
            </a:r>
          </a:p>
        </p:txBody>
      </p:sp>
    </p:spTree>
    <p:extLst>
      <p:ext uri="{BB962C8B-B14F-4D97-AF65-F5344CB8AC3E}">
        <p14:creationId xmlns:p14="http://schemas.microsoft.com/office/powerpoint/2010/main" val="19773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0509EB-FF82-5B98-E7C0-069E4A919F25}"/>
              </a:ext>
            </a:extLst>
          </p:cNvPr>
          <p:cNvSpPr>
            <a:spLocks noGrp="1"/>
          </p:cNvSpPr>
          <p:nvPr>
            <p:ph type="title"/>
            <p:custDataLst>
              <p:tags r:id="rId1"/>
            </p:custDataLst>
          </p:nvPr>
        </p:nvSpPr>
        <p:spPr/>
        <p:txBody>
          <a:bodyPr/>
          <a:lstStyle/>
          <a:p>
            <a:r>
              <a:rPr lang="fr-FR" sz="2000" b="0" i="0" u="none" strike="noStrike" kern="1200" cap="none" spc="-20" baseline="0">
                <a:solidFill>
                  <a:srgbClr val="FF7900"/>
                </a:solidFill>
                <a:uFillTx/>
                <a:latin typeface="HelveticaNeueLT Com 55 Roman" panose="020B0604020202020204" pitchFamily="34" charset="0"/>
              </a:rPr>
              <a:t>Accessibilité </a:t>
            </a:r>
            <a:endParaRPr lang="fr-FR"/>
          </a:p>
        </p:txBody>
      </p:sp>
      <p:graphicFrame>
        <p:nvGraphicFramePr>
          <p:cNvPr id="3" name="Tableau 2">
            <a:extLst>
              <a:ext uri="{FF2B5EF4-FFF2-40B4-BE49-F238E27FC236}">
                <a16:creationId xmlns:a16="http://schemas.microsoft.com/office/drawing/2014/main" id="{2C82F529-0608-2A48-1378-7A806B8D0CA7}"/>
              </a:ext>
            </a:extLst>
          </p:cNvPr>
          <p:cNvGraphicFramePr>
            <a:graphicFrameLocks noGrp="1"/>
          </p:cNvGraphicFramePr>
          <p:nvPr>
            <p:custDataLst>
              <p:tags r:id="rId2"/>
            </p:custDataLst>
            <p:extLst>
              <p:ext uri="{D42A27DB-BD31-4B8C-83A1-F6EECF244321}">
                <p14:modId xmlns:p14="http://schemas.microsoft.com/office/powerpoint/2010/main" val="3117639224"/>
              </p:ext>
            </p:extLst>
          </p:nvPr>
        </p:nvGraphicFramePr>
        <p:xfrm>
          <a:off x="429156" y="2087880"/>
          <a:ext cx="8280921" cy="2484120"/>
        </p:xfrm>
        <a:graphic>
          <a:graphicData uri="http://schemas.openxmlformats.org/drawingml/2006/table">
            <a:tbl>
              <a:tblPr firstRow="1" bandRow="1">
                <a:tableStyleId>{5C22544A-7EE6-4342-B048-85BDC9FD1C3A}</a:tableStyleId>
              </a:tblPr>
              <a:tblGrid>
                <a:gridCol w="1564901">
                  <a:extLst>
                    <a:ext uri="{9D8B030D-6E8A-4147-A177-3AD203B41FA5}">
                      <a16:colId xmlns:a16="http://schemas.microsoft.com/office/drawing/2014/main" val="486681982"/>
                    </a:ext>
                  </a:extLst>
                </a:gridCol>
                <a:gridCol w="2767500">
                  <a:extLst>
                    <a:ext uri="{9D8B030D-6E8A-4147-A177-3AD203B41FA5}">
                      <a16:colId xmlns:a16="http://schemas.microsoft.com/office/drawing/2014/main" val="3232758337"/>
                    </a:ext>
                  </a:extLst>
                </a:gridCol>
                <a:gridCol w="1068199">
                  <a:extLst>
                    <a:ext uri="{9D8B030D-6E8A-4147-A177-3AD203B41FA5}">
                      <a16:colId xmlns:a16="http://schemas.microsoft.com/office/drawing/2014/main" val="4227035312"/>
                    </a:ext>
                  </a:extLst>
                </a:gridCol>
                <a:gridCol w="2880321">
                  <a:extLst>
                    <a:ext uri="{9D8B030D-6E8A-4147-A177-3AD203B41FA5}">
                      <a16:colId xmlns:a16="http://schemas.microsoft.com/office/drawing/2014/main" val="1695445707"/>
                    </a:ext>
                  </a:extLst>
                </a:gridCol>
              </a:tblGrid>
              <a:tr h="216024">
                <a:tc>
                  <a:txBody>
                    <a:bodyPr/>
                    <a:lstStyle/>
                    <a:p>
                      <a:r>
                        <a:rPr lang="fr-FR" sz="150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dirty="0">
                          <a:latin typeface="HelveticaNeueLT Com 55 Roman" panose="020B0604020202020204"/>
                        </a:rPr>
                        <a:t>Etat </a:t>
                      </a:r>
                    </a:p>
                  </a:txBody>
                  <a:tcPr/>
                </a:tc>
                <a:tc>
                  <a:txBody>
                    <a:bodyPr/>
                    <a:lstStyle/>
                    <a:p>
                      <a:r>
                        <a:rPr lang="fr-FR" sz="1500">
                          <a:latin typeface="HelveticaNeueLT Com 55 Roman" panose="020B0604020202020204"/>
                        </a:rPr>
                        <a:t>Recommandations</a:t>
                      </a:r>
                    </a:p>
                  </a:txBody>
                  <a:tcPr/>
                </a:tc>
                <a:extLst>
                  <a:ext uri="{0D108BD9-81ED-4DB2-BD59-A6C34878D82A}">
                    <a16:rowId xmlns:a16="http://schemas.microsoft.com/office/drawing/2014/main" val="254811212"/>
                  </a:ext>
                </a:extLst>
              </a:tr>
              <a:tr h="370840">
                <a:tc>
                  <a:txBody>
                    <a:bodyPr/>
                    <a:lstStyle/>
                    <a:p>
                      <a:r>
                        <a:rPr lang="fr-FR" sz="1000">
                          <a:solidFill>
                            <a:schemeClr val="bg1"/>
                          </a:solidFill>
                          <a:latin typeface="HelveticaNeueLT Com 55 Roman" panose="020B0604020202020204"/>
                        </a:rPr>
                        <a:t>Mention accessibilité</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En tant qu’acteur du service public, vous êtes tenu d’afficher sur votre site votre niveau d’accessibilité. Cette mention est obligatoire et vous expose à une sanction si elle n’est pas affichée.</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La mention « Accessibilité : partiellement conforme» est bien affichée sur votre site (du fait que le site n’a pas encore été audité).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Nous pouvons vous accompagner pour : réaliser un audit RGAA et optimiser votre site en fonction du taux de conformité obtenu.</a:t>
                      </a:r>
                    </a:p>
                  </a:txBody>
                  <a:tcPr/>
                </a:tc>
                <a:extLst>
                  <a:ext uri="{0D108BD9-81ED-4DB2-BD59-A6C34878D82A}">
                    <a16:rowId xmlns:a16="http://schemas.microsoft.com/office/drawing/2014/main" val="867634085"/>
                  </a:ext>
                </a:extLst>
              </a:tr>
              <a:tr h="370840">
                <a:tc>
                  <a:txBody>
                    <a:bodyPr/>
                    <a:lstStyle/>
                    <a:p>
                      <a:r>
                        <a:rPr lang="fr-FR" sz="1000" dirty="0">
                          <a:solidFill>
                            <a:schemeClr val="bg1"/>
                          </a:solidFill>
                          <a:latin typeface="HelveticaNeueLT Com 55 Roman" panose="020B0604020202020204"/>
                        </a:rPr>
                        <a:t>Page d’accessibilité</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Une page dédiée à  l’accessibilité doit présenter les objectifs, le détail de la conformité, les fonctionnalités etc.. Cette page est obligatoire et vous expose à une sanction. Le montant maximal de cette sanction est fixé à 50 000 € et est renouvelable tous les 6 mois.</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Nous pouvons vous accompagner pour : réaliser un audit RGAA et créer cette page avec toutes les informations nécessaires. </a:t>
                      </a:r>
                    </a:p>
                    <a:p>
                      <a:endParaRPr lang="fr-FR" sz="1000" dirty="0">
                        <a:solidFill>
                          <a:schemeClr val="bg1"/>
                        </a:solidFill>
                        <a:latin typeface="HelveticaNeueLT Com 55 Roman" panose="020B0604020202020204"/>
                      </a:endParaRPr>
                    </a:p>
                  </a:txBody>
                  <a:tcPr/>
                </a:tc>
                <a:extLst>
                  <a:ext uri="{0D108BD9-81ED-4DB2-BD59-A6C34878D82A}">
                    <a16:rowId xmlns:a16="http://schemas.microsoft.com/office/drawing/2014/main" val="2511713210"/>
                  </a:ext>
                </a:extLst>
              </a:tr>
            </a:tbl>
          </a:graphicData>
        </a:graphic>
      </p:graphicFrame>
      <p:pic>
        <p:nvPicPr>
          <p:cNvPr id="8" name="Graphique 7" descr="Badge croix avec un remplissage uni">
            <a:extLst>
              <a:ext uri="{FF2B5EF4-FFF2-40B4-BE49-F238E27FC236}">
                <a16:creationId xmlns:a16="http://schemas.microsoft.com/office/drawing/2014/main" id="{26E252F7-7FFF-3ED1-8222-E6CBBD83B162}"/>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5102135" y="3864301"/>
            <a:ext cx="360000" cy="360000"/>
          </a:xfrm>
          <a:prstGeom prst="rect">
            <a:avLst/>
          </a:prstGeom>
        </p:spPr>
      </p:pic>
      <p:sp>
        <p:nvSpPr>
          <p:cNvPr id="5" name="Espace réservé du contenu 1">
            <a:extLst>
              <a:ext uri="{FF2B5EF4-FFF2-40B4-BE49-F238E27FC236}">
                <a16:creationId xmlns:a16="http://schemas.microsoft.com/office/drawing/2014/main" id="{121D7D2C-DC4C-C8CF-EF35-65E5F4D85814}"/>
              </a:ext>
            </a:extLst>
          </p:cNvPr>
          <p:cNvSpPr txBox="1">
            <a:spLocks/>
          </p:cNvSpPr>
          <p:nvPr>
            <p:custDataLst>
              <p:tags r:id="rId4"/>
            </p:custDataLst>
          </p:nvPr>
        </p:nvSpPr>
        <p:spPr>
          <a:xfrm>
            <a:off x="565149" y="996882"/>
            <a:ext cx="8008937" cy="952443"/>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7900"/>
              </a:buClr>
              <a:buSzPct val="100000"/>
            </a:pPr>
            <a:r>
              <a:rPr lang="fr-FR" sz="1200">
                <a:solidFill>
                  <a:schemeClr val="tx1"/>
                </a:solidFill>
                <a:latin typeface="HelveticaNeueLT Com 55 Roman" panose="020B0604020202020204" pitchFamily="34" charset="0"/>
              </a:rPr>
              <a:t>Un site web accessible est un site qui permet à tous les internautes d’accéder à ses contenus sans difficulté, y compris aux personnes qui présentent un handicap et utilisent des logiciels ou matériels spécialisés.</a:t>
            </a:r>
          </a:p>
          <a:p>
            <a:pPr>
              <a:lnSpc>
                <a:spcPct val="100000"/>
              </a:lnSpc>
              <a:buClr>
                <a:srgbClr val="FF7900"/>
              </a:buClr>
              <a:buSzPct val="100000"/>
            </a:pPr>
            <a:r>
              <a:rPr lang="fr-FR" sz="1200">
                <a:solidFill>
                  <a:schemeClr val="tx1"/>
                </a:solidFill>
                <a:latin typeface="HelveticaNeueLT Com 55 Roman" panose="020B0604020202020204" pitchFamily="34" charset="0"/>
              </a:rPr>
              <a:t>En tant qu’acteur du secteur public, vous êtes légalement tenu par des obligations d’accessibilité sur vos services numériques : ces obligations sont cadrées, en France, par le Référentiel Général d’Amélioration de l’Accessibilité (RGAA).</a:t>
            </a:r>
          </a:p>
        </p:txBody>
      </p:sp>
      <p:pic>
        <p:nvPicPr>
          <p:cNvPr id="6" name="Graphique 5" descr="Badge à ne plus suivre avec un remplissage uni">
            <a:extLst>
              <a:ext uri="{FF2B5EF4-FFF2-40B4-BE49-F238E27FC236}">
                <a16:creationId xmlns:a16="http://schemas.microsoft.com/office/drawing/2014/main" id="{4D2BD330-9855-C20D-9D6A-6CE1E5EDC3EE}"/>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5102135" y="2737833"/>
            <a:ext cx="360000" cy="360000"/>
          </a:xfrm>
          <a:prstGeom prst="rect">
            <a:avLst/>
          </a:prstGeom>
        </p:spPr>
      </p:pic>
    </p:spTree>
    <p:extLst>
      <p:ext uri="{BB962C8B-B14F-4D97-AF65-F5344CB8AC3E}">
        <p14:creationId xmlns:p14="http://schemas.microsoft.com/office/powerpoint/2010/main" val="16944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0509EB-FF82-5B98-E7C0-069E4A919F25}"/>
              </a:ext>
            </a:extLst>
          </p:cNvPr>
          <p:cNvSpPr>
            <a:spLocks noGrp="1"/>
          </p:cNvSpPr>
          <p:nvPr>
            <p:ph type="title"/>
            <p:custDataLst>
              <p:tags r:id="rId1"/>
            </p:custDataLst>
          </p:nvPr>
        </p:nvSpPr>
        <p:spPr/>
        <p:txBody>
          <a:bodyPr/>
          <a:lstStyle/>
          <a:p>
            <a:r>
              <a:rPr lang="fr-FR"/>
              <a:t>Protection des données personnelles</a:t>
            </a:r>
          </a:p>
        </p:txBody>
      </p:sp>
      <p:graphicFrame>
        <p:nvGraphicFramePr>
          <p:cNvPr id="3" name="Tableau 2">
            <a:extLst>
              <a:ext uri="{FF2B5EF4-FFF2-40B4-BE49-F238E27FC236}">
                <a16:creationId xmlns:a16="http://schemas.microsoft.com/office/drawing/2014/main" id="{2C82F529-0608-2A48-1378-7A806B8D0CA7}"/>
              </a:ext>
            </a:extLst>
          </p:cNvPr>
          <p:cNvGraphicFramePr>
            <a:graphicFrameLocks noGrp="1"/>
          </p:cNvGraphicFramePr>
          <p:nvPr>
            <p:custDataLst>
              <p:tags r:id="rId2"/>
            </p:custDataLst>
          </p:nvPr>
        </p:nvGraphicFramePr>
        <p:xfrm>
          <a:off x="431539" y="2051339"/>
          <a:ext cx="8280921" cy="1965960"/>
        </p:xfrm>
        <a:graphic>
          <a:graphicData uri="http://schemas.openxmlformats.org/drawingml/2006/table">
            <a:tbl>
              <a:tblPr firstRow="1" bandRow="1">
                <a:tableStyleId>{5C22544A-7EE6-4342-B048-85BDC9FD1C3A}</a:tableStyleId>
              </a:tblPr>
              <a:tblGrid>
                <a:gridCol w="2102220">
                  <a:extLst>
                    <a:ext uri="{9D8B030D-6E8A-4147-A177-3AD203B41FA5}">
                      <a16:colId xmlns:a16="http://schemas.microsoft.com/office/drawing/2014/main" val="486681982"/>
                    </a:ext>
                  </a:extLst>
                </a:gridCol>
                <a:gridCol w="3046353">
                  <a:extLst>
                    <a:ext uri="{9D8B030D-6E8A-4147-A177-3AD203B41FA5}">
                      <a16:colId xmlns:a16="http://schemas.microsoft.com/office/drawing/2014/main" val="3232758337"/>
                    </a:ext>
                  </a:extLst>
                </a:gridCol>
                <a:gridCol w="792088">
                  <a:extLst>
                    <a:ext uri="{9D8B030D-6E8A-4147-A177-3AD203B41FA5}">
                      <a16:colId xmlns:a16="http://schemas.microsoft.com/office/drawing/2014/main" val="4227035312"/>
                    </a:ext>
                  </a:extLst>
                </a:gridCol>
                <a:gridCol w="2340260">
                  <a:extLst>
                    <a:ext uri="{9D8B030D-6E8A-4147-A177-3AD203B41FA5}">
                      <a16:colId xmlns:a16="http://schemas.microsoft.com/office/drawing/2014/main" val="1695445707"/>
                    </a:ext>
                  </a:extLst>
                </a:gridCol>
              </a:tblGrid>
              <a:tr h="216024">
                <a:tc>
                  <a:txBody>
                    <a:bodyPr/>
                    <a:lstStyle/>
                    <a:p>
                      <a:r>
                        <a:rPr lang="fr-FR" sz="150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a:latin typeface="HelveticaNeueLT Com 55 Roman" panose="020B0604020202020204"/>
                        </a:rPr>
                        <a:t>Etat </a:t>
                      </a:r>
                    </a:p>
                  </a:txBody>
                  <a:tcPr/>
                </a:tc>
                <a:tc>
                  <a:txBody>
                    <a:bodyPr/>
                    <a:lstStyle/>
                    <a:p>
                      <a:r>
                        <a:rPr lang="fr-FR" sz="1500">
                          <a:latin typeface="HelveticaNeueLT Com 55 Roman" panose="020B0604020202020204"/>
                        </a:rPr>
                        <a:t>Recommandations</a:t>
                      </a:r>
                    </a:p>
                  </a:txBody>
                  <a:tcPr/>
                </a:tc>
                <a:extLst>
                  <a:ext uri="{0D108BD9-81ED-4DB2-BD59-A6C34878D82A}">
                    <a16:rowId xmlns:a16="http://schemas.microsoft.com/office/drawing/2014/main" val="254811212"/>
                  </a:ext>
                </a:extLst>
              </a:tr>
              <a:tr h="370840">
                <a:tc>
                  <a:txBody>
                    <a:bodyPr/>
                    <a:lstStyle/>
                    <a:p>
                      <a:r>
                        <a:rPr lang="fr-FR" sz="1000">
                          <a:solidFill>
                            <a:schemeClr val="bg1"/>
                          </a:solidFill>
                          <a:latin typeface="HelveticaNeueLT Com 55 Roman" panose="020B0604020202020204"/>
                        </a:rPr>
                        <a:t>Dépôt de cookies</a:t>
                      </a:r>
                    </a:p>
                  </a:txBody>
                  <a:tcPr/>
                </a:tc>
                <a:tc>
                  <a:txBody>
                    <a:bodyPr/>
                    <a:lstStyle/>
                    <a:p>
                      <a:r>
                        <a:rPr lang="fr-FR" sz="1000">
                          <a:solidFill>
                            <a:schemeClr val="bg1"/>
                          </a:solidFill>
                          <a:latin typeface="HelveticaNeueLT Com 55 Roman" panose="020B0604020202020204"/>
                        </a:rPr>
                        <a:t>Le dépôt de cookies est bien respecté, seuls les cookies autorisés sont déposés sans consentement. </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Aucune action n’est à réaliser</a:t>
                      </a:r>
                    </a:p>
                  </a:txBody>
                  <a:tcPr/>
                </a:tc>
                <a:extLst>
                  <a:ext uri="{0D108BD9-81ED-4DB2-BD59-A6C34878D82A}">
                    <a16:rowId xmlns:a16="http://schemas.microsoft.com/office/drawing/2014/main" val="2800859006"/>
                  </a:ext>
                </a:extLst>
              </a:tr>
              <a:tr h="370840">
                <a:tc>
                  <a:txBody>
                    <a:bodyPr/>
                    <a:lstStyle/>
                    <a:p>
                      <a:r>
                        <a:rPr lang="fr-FR" sz="1000">
                          <a:solidFill>
                            <a:schemeClr val="bg1"/>
                          </a:solidFill>
                          <a:latin typeface="HelveticaNeueLT Com 55 Roman" panose="020B0604020202020204"/>
                        </a:rPr>
                        <a:t>Gestion du consentement</a:t>
                      </a:r>
                    </a:p>
                  </a:txBody>
                  <a:tcPr/>
                </a:tc>
                <a:tc>
                  <a:txBody>
                    <a:bodyPr/>
                    <a:lstStyle/>
                    <a:p>
                      <a:r>
                        <a:rPr lang="fr-FR" sz="1000">
                          <a:solidFill>
                            <a:schemeClr val="bg1"/>
                          </a:solidFill>
                          <a:latin typeface="HelveticaNeueLT Com 55 Roman" panose="020B0604020202020204"/>
                        </a:rPr>
                        <a:t>Le consentement est bien demandé à l’utilisateur et il a la possibilité de le modifier à toutes les étapes de son parcours.</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Aucune action n’est à réaliser</a:t>
                      </a:r>
                    </a:p>
                  </a:txBody>
                  <a:tcPr/>
                </a:tc>
                <a:extLst>
                  <a:ext uri="{0D108BD9-81ED-4DB2-BD59-A6C34878D82A}">
                    <a16:rowId xmlns:a16="http://schemas.microsoft.com/office/drawing/2014/main" val="867634085"/>
                  </a:ext>
                </a:extLst>
              </a:tr>
              <a:tr h="370840">
                <a:tc>
                  <a:txBody>
                    <a:bodyPr/>
                    <a:lstStyle/>
                    <a:p>
                      <a:r>
                        <a:rPr lang="fr-FR" sz="1000">
                          <a:solidFill>
                            <a:schemeClr val="bg1"/>
                          </a:solidFill>
                          <a:latin typeface="HelveticaNeueLT Com 55 Roman" panose="020B0604020202020204"/>
                        </a:rPr>
                        <a:t>Gestion des cookies</a:t>
                      </a:r>
                    </a:p>
                  </a:txBody>
                  <a:tcPr/>
                </a:tc>
                <a:tc>
                  <a:txBody>
                    <a:bodyPr/>
                    <a:lstStyle/>
                    <a:p>
                      <a:r>
                        <a:rPr lang="fr-FR" sz="1000">
                          <a:solidFill>
                            <a:schemeClr val="bg1"/>
                          </a:solidFill>
                          <a:latin typeface="HelveticaNeueLT Com 55 Roman" panose="020B0604020202020204"/>
                        </a:rPr>
                        <a:t>Les éléments nécessitant des cookies sont bien bloqués tant que le consentement n’a pas été récupéré.</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Aucune action n’est à réaliser</a:t>
                      </a:r>
                    </a:p>
                    <a:p>
                      <a:endParaRPr lang="fr-FR" sz="1000">
                        <a:solidFill>
                          <a:schemeClr val="bg1"/>
                        </a:solidFill>
                        <a:latin typeface="HelveticaNeueLT Com 55 Roman" panose="020B0604020202020204"/>
                      </a:endParaRPr>
                    </a:p>
                  </a:txBody>
                  <a:tcPr/>
                </a:tc>
                <a:extLst>
                  <a:ext uri="{0D108BD9-81ED-4DB2-BD59-A6C34878D82A}">
                    <a16:rowId xmlns:a16="http://schemas.microsoft.com/office/drawing/2014/main" val="2511713210"/>
                  </a:ext>
                </a:extLst>
              </a:tr>
            </a:tbl>
          </a:graphicData>
        </a:graphic>
      </p:graphicFrame>
      <p:pic>
        <p:nvPicPr>
          <p:cNvPr id="2" name="Graphique 1" descr="Badge Tick1 avec un remplissage uni">
            <a:extLst>
              <a:ext uri="{FF2B5EF4-FFF2-40B4-BE49-F238E27FC236}">
                <a16:creationId xmlns:a16="http://schemas.microsoft.com/office/drawing/2014/main" id="{44BDD78C-822E-116E-FFB8-C72E9B2CBA9B}"/>
              </a:ext>
            </a:extLst>
          </p:cNvPr>
          <p:cNvPicPr>
            <a:picLocks noChangeAspect="1"/>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5789047" y="2492085"/>
            <a:ext cx="360000" cy="360000"/>
          </a:xfrm>
          <a:prstGeom prst="rect">
            <a:avLst/>
          </a:prstGeom>
        </p:spPr>
      </p:pic>
      <p:pic>
        <p:nvPicPr>
          <p:cNvPr id="10" name="Graphique 9" descr="Badge Tick1 avec un remplissage uni">
            <a:extLst>
              <a:ext uri="{FF2B5EF4-FFF2-40B4-BE49-F238E27FC236}">
                <a16:creationId xmlns:a16="http://schemas.microsoft.com/office/drawing/2014/main" id="{6ECFD36C-33DA-BCF5-3C75-9987055666DD}"/>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5789047" y="3012909"/>
            <a:ext cx="360000" cy="360000"/>
          </a:xfrm>
          <a:prstGeom prst="rect">
            <a:avLst/>
          </a:prstGeom>
        </p:spPr>
      </p:pic>
      <p:pic>
        <p:nvPicPr>
          <p:cNvPr id="11" name="Graphique 10" descr="Badge Tick1 avec un remplissage uni">
            <a:extLst>
              <a:ext uri="{FF2B5EF4-FFF2-40B4-BE49-F238E27FC236}">
                <a16:creationId xmlns:a16="http://schemas.microsoft.com/office/drawing/2014/main" id="{C5BA3161-6B55-FCA4-0270-B6DD1C418C2B}"/>
              </a:ext>
            </a:extLst>
          </p:cNvPr>
          <p:cNvPicPr>
            <a:picLocks noChangeAspect="1"/>
          </p:cNvPicPr>
          <p:nvPr>
            <p:custDataLst>
              <p:tags r:id="rId5"/>
            </p:custDataLst>
          </p:nvPr>
        </p:nvPicPr>
        <p:blipFill>
          <a:blip r:embed="rId9">
            <a:extLst>
              <a:ext uri="{96DAC541-7B7A-43D3-8B79-37D633B846F1}">
                <asvg:svgBlip xmlns:asvg="http://schemas.microsoft.com/office/drawing/2016/SVG/main" r:embed="rId10"/>
              </a:ext>
            </a:extLst>
          </a:blip>
          <a:stretch>
            <a:fillRect/>
          </a:stretch>
        </p:blipFill>
        <p:spPr>
          <a:xfrm>
            <a:off x="5789047" y="3575041"/>
            <a:ext cx="360000" cy="360000"/>
          </a:xfrm>
          <a:prstGeom prst="rect">
            <a:avLst/>
          </a:prstGeom>
        </p:spPr>
      </p:pic>
      <p:sp>
        <p:nvSpPr>
          <p:cNvPr id="7" name="Espace réservé du contenu 1">
            <a:extLst>
              <a:ext uri="{FF2B5EF4-FFF2-40B4-BE49-F238E27FC236}">
                <a16:creationId xmlns:a16="http://schemas.microsoft.com/office/drawing/2014/main" id="{EEAB4DED-1FC2-6B6F-A56D-CD9DB66167F6}"/>
              </a:ext>
            </a:extLst>
          </p:cNvPr>
          <p:cNvSpPr txBox="1">
            <a:spLocks/>
          </p:cNvSpPr>
          <p:nvPr>
            <p:custDataLst>
              <p:tags r:id="rId6"/>
            </p:custDataLst>
          </p:nvPr>
        </p:nvSpPr>
        <p:spPr>
          <a:xfrm>
            <a:off x="565150" y="1015751"/>
            <a:ext cx="7818510" cy="569912"/>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7900"/>
              </a:buClr>
              <a:buSzPct val="100000"/>
            </a:pPr>
            <a:r>
              <a:rPr lang="fr-FR" sz="1200">
                <a:solidFill>
                  <a:srgbClr val="FFFFFF"/>
                </a:solidFill>
                <a:latin typeface="HelveticaNeueLT Com 55 Roman" panose="020B0604020202020204" pitchFamily="34" charset="0"/>
              </a:rPr>
              <a:t>Le Règlement Général sur la Protection des Données (RGPD) est une réglementation à respecter pour tous les acteurs du web. Ne pas respecter ce règlement vous expose à de lourdes sanctions de la part de la CNIL. </a:t>
            </a:r>
          </a:p>
        </p:txBody>
      </p:sp>
    </p:spTree>
    <p:extLst>
      <p:ext uri="{BB962C8B-B14F-4D97-AF65-F5344CB8AC3E}">
        <p14:creationId xmlns:p14="http://schemas.microsoft.com/office/powerpoint/2010/main" val="197274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0509EB-FF82-5B98-E7C0-069E4A919F25}"/>
              </a:ext>
            </a:extLst>
          </p:cNvPr>
          <p:cNvSpPr>
            <a:spLocks noGrp="1"/>
          </p:cNvSpPr>
          <p:nvPr>
            <p:ph type="title"/>
            <p:custDataLst>
              <p:tags r:id="rId1"/>
            </p:custDataLst>
          </p:nvPr>
        </p:nvSpPr>
        <p:spPr/>
        <p:txBody>
          <a:bodyPr/>
          <a:lstStyle/>
          <a:p>
            <a:r>
              <a:rPr lang="fr-FR"/>
              <a:t>Performances</a:t>
            </a:r>
          </a:p>
        </p:txBody>
      </p:sp>
      <p:graphicFrame>
        <p:nvGraphicFramePr>
          <p:cNvPr id="3" name="Tableau 2">
            <a:extLst>
              <a:ext uri="{FF2B5EF4-FFF2-40B4-BE49-F238E27FC236}">
                <a16:creationId xmlns:a16="http://schemas.microsoft.com/office/drawing/2014/main" id="{2C82F529-0608-2A48-1378-7A806B8D0CA7}"/>
              </a:ext>
            </a:extLst>
          </p:cNvPr>
          <p:cNvGraphicFramePr>
            <a:graphicFrameLocks noGrp="1"/>
          </p:cNvGraphicFramePr>
          <p:nvPr>
            <p:custDataLst>
              <p:tags r:id="rId2"/>
            </p:custDataLst>
            <p:extLst>
              <p:ext uri="{D42A27DB-BD31-4B8C-83A1-F6EECF244321}">
                <p14:modId xmlns:p14="http://schemas.microsoft.com/office/powerpoint/2010/main" val="1433160745"/>
              </p:ext>
            </p:extLst>
          </p:nvPr>
        </p:nvGraphicFramePr>
        <p:xfrm>
          <a:off x="431539" y="1557486"/>
          <a:ext cx="8280921" cy="2727960"/>
        </p:xfrm>
        <a:graphic>
          <a:graphicData uri="http://schemas.openxmlformats.org/drawingml/2006/table">
            <a:tbl>
              <a:tblPr firstRow="1" bandRow="1">
                <a:tableStyleId>{5C22544A-7EE6-4342-B048-85BDC9FD1C3A}</a:tableStyleId>
              </a:tblPr>
              <a:tblGrid>
                <a:gridCol w="1481081">
                  <a:extLst>
                    <a:ext uri="{9D8B030D-6E8A-4147-A177-3AD203B41FA5}">
                      <a16:colId xmlns:a16="http://schemas.microsoft.com/office/drawing/2014/main" val="486681982"/>
                    </a:ext>
                  </a:extLst>
                </a:gridCol>
                <a:gridCol w="3379460">
                  <a:extLst>
                    <a:ext uri="{9D8B030D-6E8A-4147-A177-3AD203B41FA5}">
                      <a16:colId xmlns:a16="http://schemas.microsoft.com/office/drawing/2014/main" val="3232758337"/>
                    </a:ext>
                  </a:extLst>
                </a:gridCol>
                <a:gridCol w="864096">
                  <a:extLst>
                    <a:ext uri="{9D8B030D-6E8A-4147-A177-3AD203B41FA5}">
                      <a16:colId xmlns:a16="http://schemas.microsoft.com/office/drawing/2014/main" val="4227035312"/>
                    </a:ext>
                  </a:extLst>
                </a:gridCol>
                <a:gridCol w="2556284">
                  <a:extLst>
                    <a:ext uri="{9D8B030D-6E8A-4147-A177-3AD203B41FA5}">
                      <a16:colId xmlns:a16="http://schemas.microsoft.com/office/drawing/2014/main" val="1695445707"/>
                    </a:ext>
                  </a:extLst>
                </a:gridCol>
              </a:tblGrid>
              <a:tr h="216024">
                <a:tc>
                  <a:txBody>
                    <a:bodyPr/>
                    <a:lstStyle/>
                    <a:p>
                      <a:r>
                        <a:rPr lang="fr-FR" sz="150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a:latin typeface="HelveticaNeueLT Com 55 Roman" panose="020B0604020202020204"/>
                        </a:rPr>
                        <a:t>Etat </a:t>
                      </a:r>
                    </a:p>
                  </a:txBody>
                  <a:tcPr/>
                </a:tc>
                <a:tc>
                  <a:txBody>
                    <a:bodyPr/>
                    <a:lstStyle/>
                    <a:p>
                      <a:r>
                        <a:rPr lang="fr-FR" sz="1500">
                          <a:latin typeface="HelveticaNeueLT Com 55 Roman" panose="020B0604020202020204"/>
                        </a:rPr>
                        <a:t>Recommandations</a:t>
                      </a:r>
                    </a:p>
                  </a:txBody>
                  <a:tcPr/>
                </a:tc>
                <a:extLst>
                  <a:ext uri="{0D108BD9-81ED-4DB2-BD59-A6C34878D82A}">
                    <a16:rowId xmlns:a16="http://schemas.microsoft.com/office/drawing/2014/main" val="254811212"/>
                  </a:ext>
                </a:extLst>
              </a:tr>
              <a:tr h="370840">
                <a:tc>
                  <a:txBody>
                    <a:bodyPr/>
                    <a:lstStyle/>
                    <a:p>
                      <a:r>
                        <a:rPr lang="fr-FR" sz="1000">
                          <a:solidFill>
                            <a:schemeClr val="bg1"/>
                          </a:solidFill>
                          <a:latin typeface="HelveticaNeueLT Com 55 Roman" panose="020B0604020202020204"/>
                        </a:rPr>
                        <a:t>Volume de ressources*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Le volume de ressources chargées correspond au nombre d’éléments récupérés depuis le serveur : images, fichiers, scripts, etc.. Le volume actuel sur votre page d’accueil est très important (6 Mo). </a:t>
                      </a:r>
                      <a:endParaRPr lang="fr-FR" sz="1000" dirty="0">
                        <a:solidFill>
                          <a:srgbClr val="FF0000"/>
                        </a:solidFill>
                        <a:latin typeface="HelveticaNeueLT Com 55 Roman" panose="020B0604020202020204"/>
                      </a:endParaRPr>
                    </a:p>
                  </a:txBody>
                  <a:tcPr anchor="ctr"/>
                </a:tc>
                <a:tc>
                  <a:txBody>
                    <a:bodyPr/>
                    <a:lstStyle/>
                    <a:p>
                      <a:endParaRPr lang="fr-FR" sz="1000">
                        <a:solidFill>
                          <a:schemeClr val="bg1"/>
                        </a:solidFill>
                        <a:latin typeface="HelveticaNeueLT Com 55 Roman" panose="020B0604020202020204"/>
                      </a:endParaRPr>
                    </a:p>
                  </a:txBody>
                  <a:tcPr anchor="ctr"/>
                </a:tc>
                <a:tc>
                  <a:txBody>
                    <a:bodyPr/>
                    <a:lstStyle/>
                    <a:p>
                      <a:r>
                        <a:rPr lang="fr-FR" sz="1000">
                          <a:solidFill>
                            <a:schemeClr val="bg1"/>
                          </a:solidFill>
                          <a:latin typeface="HelveticaNeueLT Com 55 Roman" panose="020B0604020202020204"/>
                        </a:rPr>
                        <a:t>La mise en place d’optimisations des différents médias, fichiers de développement et autres ressources permettraient d’alléger ce score.</a:t>
                      </a:r>
                    </a:p>
                  </a:txBody>
                  <a:tcPr anchor="ctr"/>
                </a:tc>
                <a:extLst>
                  <a:ext uri="{0D108BD9-81ED-4DB2-BD59-A6C34878D82A}">
                    <a16:rowId xmlns:a16="http://schemas.microsoft.com/office/drawing/2014/main" val="867634085"/>
                  </a:ext>
                </a:extLst>
              </a:tr>
              <a:tr h="370840">
                <a:tc>
                  <a:txBody>
                    <a:bodyPr/>
                    <a:lstStyle/>
                    <a:p>
                      <a:r>
                        <a:rPr lang="fr-FR" sz="1000">
                          <a:solidFill>
                            <a:schemeClr val="bg1"/>
                          </a:solidFill>
                          <a:latin typeface="HelveticaNeueLT Com 55 Roman" panose="020B0604020202020204"/>
                        </a:rPr>
                        <a:t>Gestion des images</a:t>
                      </a:r>
                    </a:p>
                  </a:txBody>
                  <a:tcPr anchor="ctr"/>
                </a:tc>
                <a:tc>
                  <a:txBody>
                    <a:bodyPr/>
                    <a:lstStyle/>
                    <a:p>
                      <a:r>
                        <a:rPr lang="fr-FR" sz="1000">
                          <a:solidFill>
                            <a:schemeClr val="bg1"/>
                          </a:solidFill>
                          <a:latin typeface="HelveticaNeueLT Com 55 Roman" panose="020B0604020202020204"/>
                        </a:rPr>
                        <a:t>Le site nécessite une meilleure optimisation des ressources (images, CSS, Javascript). Des formats d’images comme le </a:t>
                      </a:r>
                      <a:r>
                        <a:rPr lang="fr-FR" sz="1000" err="1">
                          <a:solidFill>
                            <a:schemeClr val="bg1"/>
                          </a:solidFill>
                          <a:latin typeface="HelveticaNeueLT Com 55 Roman" panose="020B0604020202020204"/>
                        </a:rPr>
                        <a:t>WebP</a:t>
                      </a:r>
                      <a:r>
                        <a:rPr lang="fr-FR" sz="1000">
                          <a:solidFill>
                            <a:schemeClr val="bg1"/>
                          </a:solidFill>
                          <a:latin typeface="HelveticaNeueLT Com 55 Roman" panose="020B0604020202020204"/>
                        </a:rPr>
                        <a:t> permettent de réduire leur poids sans perdre en qualité. </a:t>
                      </a:r>
                    </a:p>
                  </a:txBody>
                  <a:tcPr anchor="ctr"/>
                </a:tc>
                <a:tc>
                  <a:txBody>
                    <a:bodyPr/>
                    <a:lstStyle/>
                    <a:p>
                      <a:endParaRPr lang="fr-FR" sz="1000">
                        <a:solidFill>
                          <a:schemeClr val="bg1"/>
                        </a:solidFill>
                        <a:latin typeface="HelveticaNeueLT Com 55 Roman" panose="020B0604020202020204"/>
                      </a:endParaRPr>
                    </a:p>
                  </a:txBody>
                  <a:tcPr anchor="ctr"/>
                </a:tc>
                <a:tc>
                  <a:txBody>
                    <a:bodyPr/>
                    <a:lstStyle/>
                    <a:p>
                      <a:r>
                        <a:rPr lang="fr-FR" sz="1000" dirty="0">
                          <a:solidFill>
                            <a:schemeClr val="bg1"/>
                          </a:solidFill>
                          <a:latin typeface="HelveticaNeueLT Com 55 Roman" panose="020B0604020202020204"/>
                        </a:rPr>
                        <a:t>Il est possible de mettre en place une transformation automatique de ces images côté serveur afin de limiter le volume de données transférées entre le serveur et le poste de l’utilisateur. </a:t>
                      </a:r>
                    </a:p>
                  </a:txBody>
                  <a:tcPr anchor="ctr"/>
                </a:tc>
                <a:extLst>
                  <a:ext uri="{0D108BD9-81ED-4DB2-BD59-A6C34878D82A}">
                    <a16:rowId xmlns:a16="http://schemas.microsoft.com/office/drawing/2014/main" val="2511713210"/>
                  </a:ext>
                </a:extLst>
              </a:tr>
              <a:tr h="370840">
                <a:tc>
                  <a:txBody>
                    <a:bodyPr/>
                    <a:lstStyle/>
                    <a:p>
                      <a:r>
                        <a:rPr lang="fr-FR" sz="1000">
                          <a:solidFill>
                            <a:schemeClr val="bg1"/>
                          </a:solidFill>
                          <a:latin typeface="HelveticaNeueLT Com 55 Roman" panose="020B0604020202020204"/>
                        </a:rPr>
                        <a:t>Nombre de requêtes*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dirty="0">
                          <a:solidFill>
                            <a:schemeClr val="bg1"/>
                          </a:solidFill>
                          <a:latin typeface="HelveticaNeueLT Com 55 Roman" panose="020B0604020202020204"/>
                          <a:ea typeface="+mn-ea"/>
                          <a:cs typeface="+mn-cs"/>
                        </a:rPr>
                        <a:t>Le nombre de requêtes effectuées est trop important (180 sur la page d’accueil). Plus le nombre de requêtes est important, plus votre site prend du temps à charger.</a:t>
                      </a:r>
                    </a:p>
                    <a:p>
                      <a:endParaRPr lang="fr-FR" sz="1000" kern="1200" dirty="0">
                        <a:solidFill>
                          <a:schemeClr val="bg1"/>
                        </a:solidFill>
                        <a:latin typeface="HelveticaNeueLT Com 55 Roman" panose="020B0604020202020204"/>
                        <a:ea typeface="+mn-ea"/>
                        <a:cs typeface="+mn-cs"/>
                      </a:endParaRPr>
                    </a:p>
                    <a:p>
                      <a:endParaRPr lang="fr-FR" sz="1000" kern="1200" dirty="0">
                        <a:solidFill>
                          <a:schemeClr val="bg1"/>
                        </a:solidFill>
                        <a:latin typeface="HelveticaNeueLT Com 55 Roman" panose="020B0604020202020204"/>
                        <a:ea typeface="+mn-ea"/>
                        <a:cs typeface="+mn-cs"/>
                      </a:endParaRPr>
                    </a:p>
                  </a:txBody>
                  <a:tcPr anchor="ctr"/>
                </a:tc>
                <a:tc>
                  <a:txBody>
                    <a:bodyPr/>
                    <a:lstStyle/>
                    <a:p>
                      <a:endParaRPr lang="fr-FR" sz="1000" kern="1200">
                        <a:solidFill>
                          <a:schemeClr val="bg1"/>
                        </a:solidFill>
                        <a:latin typeface="HelveticaNeueLT Com 55 Roman" panose="020B0604020202020204"/>
                        <a:ea typeface="+mn-ea"/>
                        <a:cs typeface="+mn-cs"/>
                      </a:endParaRPr>
                    </a:p>
                  </a:txBody>
                  <a:tcPr anchor="ctr"/>
                </a:tc>
                <a:tc>
                  <a:txBody>
                    <a:bodyPr/>
                    <a:lstStyle/>
                    <a:p>
                      <a:r>
                        <a:rPr lang="fr-FR" sz="1000" kern="1200" dirty="0">
                          <a:solidFill>
                            <a:schemeClr val="bg1"/>
                          </a:solidFill>
                          <a:latin typeface="HelveticaNeueLT Com 55 Roman" panose="020B0604020202020204"/>
                          <a:ea typeface="+mn-ea"/>
                          <a:cs typeface="+mn-cs"/>
                        </a:rPr>
                        <a:t>Nous pouvons vous accompagner dans l’allégement et l’optimisation de votre site afin de le rendre plus fluide et de limiter le nombre d’éléments chargés. </a:t>
                      </a:r>
                    </a:p>
                  </a:txBody>
                  <a:tcPr anchor="ctr"/>
                </a:tc>
                <a:extLst>
                  <a:ext uri="{0D108BD9-81ED-4DB2-BD59-A6C34878D82A}">
                    <a16:rowId xmlns:a16="http://schemas.microsoft.com/office/drawing/2014/main" val="3225458251"/>
                  </a:ext>
                </a:extLst>
              </a:tr>
            </a:tbl>
          </a:graphicData>
        </a:graphic>
      </p:graphicFrame>
      <p:pic>
        <p:nvPicPr>
          <p:cNvPr id="6" name="Graphique 5" descr="Badge à ne plus suivre avec un remplissage uni">
            <a:extLst>
              <a:ext uri="{FF2B5EF4-FFF2-40B4-BE49-F238E27FC236}">
                <a16:creationId xmlns:a16="http://schemas.microsoft.com/office/drawing/2014/main" id="{3B5DC834-6B35-17AF-C3BA-0252A882AF5C}"/>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5550912" y="3730861"/>
            <a:ext cx="360000" cy="360000"/>
          </a:xfrm>
          <a:prstGeom prst="rect">
            <a:avLst/>
          </a:prstGeom>
        </p:spPr>
      </p:pic>
      <p:sp>
        <p:nvSpPr>
          <p:cNvPr id="5" name="Espace réservé du contenu 1">
            <a:extLst>
              <a:ext uri="{FF2B5EF4-FFF2-40B4-BE49-F238E27FC236}">
                <a16:creationId xmlns:a16="http://schemas.microsoft.com/office/drawing/2014/main" id="{EF04B6F8-5172-83F1-BAA5-CB166D2A7F03}"/>
              </a:ext>
            </a:extLst>
          </p:cNvPr>
          <p:cNvSpPr txBox="1">
            <a:spLocks/>
          </p:cNvSpPr>
          <p:nvPr>
            <p:custDataLst>
              <p:tags r:id="rId4"/>
            </p:custDataLst>
          </p:nvPr>
        </p:nvSpPr>
        <p:spPr>
          <a:xfrm>
            <a:off x="565150" y="893822"/>
            <a:ext cx="7818510" cy="569912"/>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7900"/>
              </a:buClr>
              <a:buSzPct val="100000"/>
            </a:pPr>
            <a:r>
              <a:rPr lang="fr-FR" sz="1200">
                <a:solidFill>
                  <a:srgbClr val="FFFFFF"/>
                </a:solidFill>
                <a:latin typeface="HelveticaNeueLT Com 55 Roman" panose="020B0604020202020204" pitchFamily="34" charset="0"/>
              </a:rPr>
              <a:t>La performance d’un site est constituée de différents critères telles que le temps de chargement et le volume de données chargées. Si vos utilisateurs disposent d’une faible connexion ou d’un appareil ancien, votre site peut devenir complexe et long à l’usage, ce qui peut décourager vos utilisateurs de l’utiliser.</a:t>
            </a:r>
          </a:p>
        </p:txBody>
      </p:sp>
      <p:pic>
        <p:nvPicPr>
          <p:cNvPr id="8" name="Graphique 7" descr="Badge à ne plus suivre avec un remplissage uni">
            <a:extLst>
              <a:ext uri="{FF2B5EF4-FFF2-40B4-BE49-F238E27FC236}">
                <a16:creationId xmlns:a16="http://schemas.microsoft.com/office/drawing/2014/main" id="{F83BAEAC-D3E7-D2E0-8FEE-EC5BCA2C2442}"/>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5550912" y="2824979"/>
            <a:ext cx="360000" cy="360000"/>
          </a:xfrm>
          <a:prstGeom prst="rect">
            <a:avLst/>
          </a:prstGeom>
        </p:spPr>
      </p:pic>
      <p:sp>
        <p:nvSpPr>
          <p:cNvPr id="2" name="Espace réservé du contenu 1">
            <a:extLst>
              <a:ext uri="{FF2B5EF4-FFF2-40B4-BE49-F238E27FC236}">
                <a16:creationId xmlns:a16="http://schemas.microsoft.com/office/drawing/2014/main" id="{AEE6E8ED-D561-3566-5AF2-8EB9EED1A727}"/>
              </a:ext>
            </a:extLst>
          </p:cNvPr>
          <p:cNvSpPr txBox="1">
            <a:spLocks/>
          </p:cNvSpPr>
          <p:nvPr>
            <p:custDataLst>
              <p:tags r:id="rId6"/>
            </p:custDataLst>
          </p:nvPr>
        </p:nvSpPr>
        <p:spPr>
          <a:xfrm>
            <a:off x="875583" y="4700317"/>
            <a:ext cx="7818510" cy="258689"/>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Clr>
                <a:srgbClr val="FF7900"/>
              </a:buClr>
              <a:buSzPct val="100000"/>
            </a:pPr>
            <a:r>
              <a:rPr lang="fr-FR" sz="1000" i="1">
                <a:solidFill>
                  <a:srgbClr val="FFFFFF"/>
                </a:solidFill>
                <a:latin typeface="HelveticaNeueLT Com 55 Roman" panose="020B0604020202020204" pitchFamily="34" charset="0"/>
              </a:rPr>
              <a:t>* analyse réalisée avec l’outil </a:t>
            </a:r>
            <a:r>
              <a:rPr lang="fr-FR" sz="1000" i="1" err="1">
                <a:solidFill>
                  <a:srgbClr val="FFFFFF"/>
                </a:solidFill>
                <a:latin typeface="HelveticaNeueLT Com 55 Roman" panose="020B0604020202020204" pitchFamily="34" charset="0"/>
              </a:rPr>
              <a:t>EcoIndex</a:t>
            </a:r>
            <a:r>
              <a:rPr lang="fr-FR" sz="1000" i="1">
                <a:solidFill>
                  <a:srgbClr val="FFFFFF"/>
                </a:solidFill>
                <a:latin typeface="HelveticaNeueLT Com 55 Roman" panose="020B0604020202020204" pitchFamily="34" charset="0"/>
              </a:rPr>
              <a:t> : </a:t>
            </a:r>
            <a:r>
              <a:rPr lang="fr-FR" sz="1000" i="1">
                <a:solidFill>
                  <a:srgbClr val="FFFFFF"/>
                </a:solidFill>
                <a:latin typeface="HelveticaNeueLT Com 55 Roman" panose="020B0604020202020204" pitchFamily="34" charset="0"/>
                <a:hlinkClick r:id="rId12"/>
              </a:rPr>
              <a:t>www.ecoindex.fr</a:t>
            </a:r>
            <a:r>
              <a:rPr lang="fr-FR" sz="1000" i="1">
                <a:solidFill>
                  <a:srgbClr val="FFFFFF"/>
                </a:solidFill>
                <a:latin typeface="HelveticaNeueLT Com 55 Roman" panose="020B0604020202020204" pitchFamily="34" charset="0"/>
              </a:rPr>
              <a:t> </a:t>
            </a:r>
          </a:p>
        </p:txBody>
      </p:sp>
      <p:pic>
        <p:nvPicPr>
          <p:cNvPr id="9" name="Graphique 8" descr="Badge à ne plus suivre avec un remplissage uni">
            <a:extLst>
              <a:ext uri="{FF2B5EF4-FFF2-40B4-BE49-F238E27FC236}">
                <a16:creationId xmlns:a16="http://schemas.microsoft.com/office/drawing/2014/main" id="{E773AAAF-0362-4F40-D6B6-E548E0B91ACA}"/>
              </a:ext>
            </a:extLst>
          </p:cNvPr>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5550912" y="2050108"/>
            <a:ext cx="360000" cy="360000"/>
          </a:xfrm>
          <a:prstGeom prst="rect">
            <a:avLst/>
          </a:prstGeom>
        </p:spPr>
      </p:pic>
    </p:spTree>
    <p:extLst>
      <p:ext uri="{BB962C8B-B14F-4D97-AF65-F5344CB8AC3E}">
        <p14:creationId xmlns:p14="http://schemas.microsoft.com/office/powerpoint/2010/main" val="96702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69E18-46B9-20EE-7393-FAC796C8636C}"/>
              </a:ext>
            </a:extLst>
          </p:cNvPr>
          <p:cNvSpPr>
            <a:spLocks noGrp="1"/>
          </p:cNvSpPr>
          <p:nvPr>
            <p:ph type="title"/>
          </p:nvPr>
        </p:nvSpPr>
        <p:spPr/>
        <p:txBody>
          <a:bodyPr/>
          <a:lstStyle/>
          <a:p>
            <a:r>
              <a:rPr lang="fr-FR"/>
              <a:t>Optimisations UX/UI</a:t>
            </a:r>
          </a:p>
        </p:txBody>
      </p:sp>
    </p:spTree>
    <p:extLst>
      <p:ext uri="{BB962C8B-B14F-4D97-AF65-F5344CB8AC3E}">
        <p14:creationId xmlns:p14="http://schemas.microsoft.com/office/powerpoint/2010/main" val="3699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0509EB-FF82-5B98-E7C0-069E4A919F25}"/>
              </a:ext>
            </a:extLst>
          </p:cNvPr>
          <p:cNvSpPr>
            <a:spLocks noGrp="1"/>
          </p:cNvSpPr>
          <p:nvPr>
            <p:ph type="title"/>
            <p:custDataLst>
              <p:tags r:id="rId1"/>
            </p:custDataLst>
          </p:nvPr>
        </p:nvSpPr>
        <p:spPr/>
        <p:txBody>
          <a:bodyPr/>
          <a:lstStyle/>
          <a:p>
            <a:r>
              <a:rPr lang="fr-FR" sz="2000" b="0" i="0" u="none" strike="noStrike" kern="1200" cap="none" spc="-20" baseline="0">
                <a:solidFill>
                  <a:srgbClr val="FF7900"/>
                </a:solidFill>
                <a:uFillTx/>
                <a:latin typeface="HelveticaNeueLT Com 55 Roman" panose="020B0604020202020204" pitchFamily="34" charset="0"/>
              </a:rPr>
              <a:t>Optimisation UX/UI</a:t>
            </a:r>
            <a:endParaRPr lang="fr-FR"/>
          </a:p>
        </p:txBody>
      </p:sp>
      <p:graphicFrame>
        <p:nvGraphicFramePr>
          <p:cNvPr id="10" name="Tableau 9">
            <a:extLst>
              <a:ext uri="{FF2B5EF4-FFF2-40B4-BE49-F238E27FC236}">
                <a16:creationId xmlns:a16="http://schemas.microsoft.com/office/drawing/2014/main" id="{526F36D4-E729-7E5C-F21D-084A32A5517E}"/>
              </a:ext>
            </a:extLst>
          </p:cNvPr>
          <p:cNvGraphicFramePr>
            <a:graphicFrameLocks noGrp="1"/>
          </p:cNvGraphicFramePr>
          <p:nvPr>
            <p:custDataLst>
              <p:tags r:id="rId2"/>
            </p:custDataLst>
            <p:extLst>
              <p:ext uri="{D42A27DB-BD31-4B8C-83A1-F6EECF244321}">
                <p14:modId xmlns:p14="http://schemas.microsoft.com/office/powerpoint/2010/main" val="561454859"/>
              </p:ext>
            </p:extLst>
          </p:nvPr>
        </p:nvGraphicFramePr>
        <p:xfrm>
          <a:off x="431539" y="1976005"/>
          <a:ext cx="8280921" cy="2481661"/>
        </p:xfrm>
        <a:graphic>
          <a:graphicData uri="http://schemas.openxmlformats.org/drawingml/2006/table">
            <a:tbl>
              <a:tblPr firstRow="1" bandRow="1">
                <a:tableStyleId>{5C22544A-7EE6-4342-B048-85BDC9FD1C3A}</a:tableStyleId>
              </a:tblPr>
              <a:tblGrid>
                <a:gridCol w="2102220">
                  <a:extLst>
                    <a:ext uri="{9D8B030D-6E8A-4147-A177-3AD203B41FA5}">
                      <a16:colId xmlns:a16="http://schemas.microsoft.com/office/drawing/2014/main" val="486681982"/>
                    </a:ext>
                  </a:extLst>
                </a:gridCol>
                <a:gridCol w="2758321">
                  <a:extLst>
                    <a:ext uri="{9D8B030D-6E8A-4147-A177-3AD203B41FA5}">
                      <a16:colId xmlns:a16="http://schemas.microsoft.com/office/drawing/2014/main" val="3232758337"/>
                    </a:ext>
                  </a:extLst>
                </a:gridCol>
                <a:gridCol w="864096">
                  <a:extLst>
                    <a:ext uri="{9D8B030D-6E8A-4147-A177-3AD203B41FA5}">
                      <a16:colId xmlns:a16="http://schemas.microsoft.com/office/drawing/2014/main" val="4227035312"/>
                    </a:ext>
                  </a:extLst>
                </a:gridCol>
                <a:gridCol w="2556284">
                  <a:extLst>
                    <a:ext uri="{9D8B030D-6E8A-4147-A177-3AD203B41FA5}">
                      <a16:colId xmlns:a16="http://schemas.microsoft.com/office/drawing/2014/main" val="1695445707"/>
                    </a:ext>
                  </a:extLst>
                </a:gridCol>
              </a:tblGrid>
              <a:tr h="400003">
                <a:tc>
                  <a:txBody>
                    <a:bodyPr/>
                    <a:lstStyle/>
                    <a:p>
                      <a:r>
                        <a:rPr lang="fr-FR" sz="150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a:latin typeface="HelveticaNeueLT Com 55 Roman" panose="020B0604020202020204"/>
                        </a:rPr>
                        <a:t>Etat </a:t>
                      </a:r>
                    </a:p>
                  </a:txBody>
                  <a:tcPr/>
                </a:tc>
                <a:tc>
                  <a:txBody>
                    <a:bodyPr/>
                    <a:lstStyle/>
                    <a:p>
                      <a:r>
                        <a:rPr lang="fr-FR" sz="1500">
                          <a:latin typeface="HelveticaNeueLT Com 55 Roman" panose="020B0604020202020204"/>
                        </a:rPr>
                        <a:t>Recommandations</a:t>
                      </a:r>
                    </a:p>
                  </a:txBody>
                  <a:tcPr/>
                </a:tc>
                <a:extLst>
                  <a:ext uri="{0D108BD9-81ED-4DB2-BD59-A6C34878D82A}">
                    <a16:rowId xmlns:a16="http://schemas.microsoft.com/office/drawing/2014/main" val="254811212"/>
                  </a:ext>
                </a:extLst>
              </a:tr>
              <a:tr h="710058">
                <a:tc>
                  <a:txBody>
                    <a:bodyPr/>
                    <a:lstStyle/>
                    <a:p>
                      <a:r>
                        <a:rPr lang="fr-FR" sz="1000" dirty="0">
                          <a:solidFill>
                            <a:schemeClr val="bg1"/>
                          </a:solidFill>
                          <a:latin typeface="HelveticaNeueLT Com 55 Roman" panose="020B0604020202020204"/>
                        </a:rPr>
                        <a:t>Changement de langue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La possibilité de changer la langue du site est une réelle plus-value pour votre site.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Toutefois, Il n’est pas possible de passer du breton au français.</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HelveticaNeueLT Com 55 Roman" panose="020B0604020202020204"/>
                        </a:rPr>
                        <a:t>Nous vous recommandons de retravailler la fonctionnalité de changement de langue et d’y inclure le changement du breton au français</a:t>
                      </a:r>
                    </a:p>
                  </a:txBody>
                  <a:tcPr/>
                </a:tc>
                <a:extLst>
                  <a:ext uri="{0D108BD9-81ED-4DB2-BD59-A6C34878D82A}">
                    <a16:rowId xmlns:a16="http://schemas.microsoft.com/office/drawing/2014/main" val="2800859006"/>
                  </a:ext>
                </a:extLst>
              </a:tr>
              <a:tr h="685720">
                <a:tc>
                  <a:txBody>
                    <a:bodyPr/>
                    <a:lstStyle/>
                    <a:p>
                      <a:r>
                        <a:rPr lang="fr-FR" sz="1200" dirty="0">
                          <a:solidFill>
                            <a:schemeClr val="bg1"/>
                          </a:solidFill>
                          <a:latin typeface="HelveticaNeueLT Com 55 Roman" panose="020B0604020202020204"/>
                        </a:rPr>
                        <a:t>Téléchargement de documents</a:t>
                      </a:r>
                    </a:p>
                  </a:txBody>
                  <a:tcPr/>
                </a:tc>
                <a:tc>
                  <a:txBody>
                    <a:bodyPr/>
                    <a:lstStyle/>
                    <a:p>
                      <a:r>
                        <a:rPr lang="fr-FR" sz="1200" dirty="0">
                          <a:solidFill>
                            <a:schemeClr val="bg1"/>
                          </a:solidFill>
                          <a:latin typeface="HelveticaNeueLT Com 55 Roman" panose="020B0604020202020204"/>
                        </a:rPr>
                        <a:t>Les liens de téléchargement de document ne sont pas indiqués comme tel</a:t>
                      </a:r>
                    </a:p>
                  </a:txBody>
                  <a:tcPr/>
                </a:tc>
                <a:tc>
                  <a:txBody>
                    <a:bodyPr/>
                    <a:lstStyle/>
                    <a:p>
                      <a:endParaRPr lang="fr-FR" sz="1200">
                        <a:solidFill>
                          <a:schemeClr val="bg1"/>
                        </a:solidFill>
                        <a:latin typeface="HelveticaNeueLT Com 55 Roman" panose="020B0604020202020204"/>
                      </a:endParaRPr>
                    </a:p>
                  </a:txBody>
                  <a:tcPr/>
                </a:tc>
                <a:tc>
                  <a:txBody>
                    <a:bodyPr/>
                    <a:lstStyle/>
                    <a:p>
                      <a:r>
                        <a:rPr lang="fr-FR" sz="1200" dirty="0">
                          <a:solidFill>
                            <a:schemeClr val="bg1"/>
                          </a:solidFill>
                          <a:latin typeface="HelveticaNeueLT Com 55 Roman" panose="020B0604020202020204"/>
                        </a:rPr>
                        <a:t>Ne pas signifier qu’un lien permet de télécharger un document est une mauvaise pratique web et également une mauvaise pratique d’accessibilité. Le format et le poids du document doivent également être renseignés.</a:t>
                      </a:r>
                    </a:p>
                  </a:txBody>
                  <a:tcPr/>
                </a:tc>
                <a:extLst>
                  <a:ext uri="{0D108BD9-81ED-4DB2-BD59-A6C34878D82A}">
                    <a16:rowId xmlns:a16="http://schemas.microsoft.com/office/drawing/2014/main" val="4266502567"/>
                  </a:ext>
                </a:extLst>
              </a:tr>
            </a:tbl>
          </a:graphicData>
        </a:graphic>
      </p:graphicFrame>
      <p:pic>
        <p:nvPicPr>
          <p:cNvPr id="3" name="Graphique 2" descr="Badge à ne plus suivre avec un remplissage uni">
            <a:extLst>
              <a:ext uri="{FF2B5EF4-FFF2-40B4-BE49-F238E27FC236}">
                <a16:creationId xmlns:a16="http://schemas.microsoft.com/office/drawing/2014/main" id="{B54423EA-7E0C-7292-A3C2-594FCE74479E}"/>
              </a:ext>
            </a:extLst>
          </p:cNvPr>
          <p:cNvPicPr>
            <a:picLocks noChangeAspect="1"/>
          </p:cNvPicPr>
          <p:nvPr>
            <p:custDataLst>
              <p:tags r:id="rId3"/>
            </p:custDataLst>
          </p:nvPr>
        </p:nvPicPr>
        <p:blipFill>
          <a:blip r:embed="rId7">
            <a:extLst>
              <a:ext uri="{96DAC541-7B7A-43D3-8B79-37D633B846F1}">
                <asvg:svgBlip xmlns:asvg="http://schemas.microsoft.com/office/drawing/2016/SVG/main" r:embed="rId8"/>
              </a:ext>
            </a:extLst>
          </a:blip>
          <a:stretch>
            <a:fillRect/>
          </a:stretch>
        </p:blipFill>
        <p:spPr>
          <a:xfrm>
            <a:off x="5523405" y="3649836"/>
            <a:ext cx="360000" cy="360000"/>
          </a:xfrm>
          <a:prstGeom prst="rect">
            <a:avLst/>
          </a:prstGeom>
        </p:spPr>
      </p:pic>
      <p:sp>
        <p:nvSpPr>
          <p:cNvPr id="5" name="Espace réservé du contenu 1">
            <a:extLst>
              <a:ext uri="{FF2B5EF4-FFF2-40B4-BE49-F238E27FC236}">
                <a16:creationId xmlns:a16="http://schemas.microsoft.com/office/drawing/2014/main" id="{9188F28F-7A08-14E0-3617-6CB929779FC6}"/>
              </a:ext>
            </a:extLst>
          </p:cNvPr>
          <p:cNvSpPr txBox="1">
            <a:spLocks/>
          </p:cNvSpPr>
          <p:nvPr>
            <p:custDataLst>
              <p:tags r:id="rId4"/>
            </p:custDataLst>
          </p:nvPr>
        </p:nvSpPr>
        <p:spPr>
          <a:xfrm>
            <a:off x="565150" y="948637"/>
            <a:ext cx="7818510" cy="569912"/>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7900"/>
              </a:buClr>
              <a:buSzPct val="100000"/>
            </a:pPr>
            <a:r>
              <a:rPr lang="fr-FR" sz="1200">
                <a:solidFill>
                  <a:srgbClr val="FFFFFF"/>
                </a:solidFill>
                <a:latin typeface="HelveticaNeueLT Com 55 Roman" panose="020B0604020202020204" pitchFamily="34" charset="0"/>
              </a:rPr>
              <a:t>L’expérience utilisateur et le graphisme sont des éléments clés dans le parcours de vos utilisateurs sur votre site. </a:t>
            </a:r>
          </a:p>
          <a:p>
            <a:pPr>
              <a:lnSpc>
                <a:spcPct val="100000"/>
              </a:lnSpc>
              <a:buClr>
                <a:srgbClr val="FF7900"/>
              </a:buClr>
              <a:buSzPct val="100000"/>
            </a:pPr>
            <a:r>
              <a:rPr lang="fr-FR" sz="1200">
                <a:solidFill>
                  <a:srgbClr val="FFFFFF"/>
                </a:solidFill>
                <a:latin typeface="HelveticaNeueLT Com 55 Roman" panose="020B0604020202020204" pitchFamily="34" charset="0"/>
              </a:rPr>
              <a:t>Une mauvaise expérience utilisateur risque de décourager les utilisateurs et un mauvais graphisme peut engendrer une méfiance vis-à-vis de son contenu et des services qu’il offre. </a:t>
            </a:r>
          </a:p>
        </p:txBody>
      </p:sp>
      <p:pic>
        <p:nvPicPr>
          <p:cNvPr id="2" name="Graphique 1" descr="Badge à ne plus suivre avec un remplissage uni">
            <a:extLst>
              <a:ext uri="{FF2B5EF4-FFF2-40B4-BE49-F238E27FC236}">
                <a16:creationId xmlns:a16="http://schemas.microsoft.com/office/drawing/2014/main" id="{6900BAAB-D432-1C07-4307-51E1CF100A6D}"/>
              </a:ext>
            </a:extLst>
          </p:cNvPr>
          <p:cNvPicPr>
            <a:picLocks noChangeAspect="1"/>
          </p:cNvPicPr>
          <p:nvPr>
            <p:custDataLst>
              <p:tags r:id="rId5"/>
            </p:custDataLst>
          </p:nvPr>
        </p:nvPicPr>
        <p:blipFill>
          <a:blip r:embed="rId7">
            <a:extLst>
              <a:ext uri="{96DAC541-7B7A-43D3-8B79-37D633B846F1}">
                <asvg:svgBlip xmlns:asvg="http://schemas.microsoft.com/office/drawing/2016/SVG/main" r:embed="rId8"/>
              </a:ext>
            </a:extLst>
          </a:blip>
          <a:stretch>
            <a:fillRect/>
          </a:stretch>
        </p:blipFill>
        <p:spPr>
          <a:xfrm>
            <a:off x="5523405" y="2571750"/>
            <a:ext cx="360000" cy="360000"/>
          </a:xfrm>
          <a:prstGeom prst="rect">
            <a:avLst/>
          </a:prstGeom>
        </p:spPr>
      </p:pic>
    </p:spTree>
    <p:extLst>
      <p:ext uri="{BB962C8B-B14F-4D97-AF65-F5344CB8AC3E}">
        <p14:creationId xmlns:p14="http://schemas.microsoft.com/office/powerpoint/2010/main" val="90273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Placeholder">
            <a:extLst>
              <a:ext uri="{FF2B5EF4-FFF2-40B4-BE49-F238E27FC236}">
                <a16:creationId xmlns:a16="http://schemas.microsoft.com/office/drawing/2014/main" id="{6DAB1D39-1C97-4332-EA28-42D1B2189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9" name="Pixels">
            <a:extLst>
              <a:ext uri="{FF2B5EF4-FFF2-40B4-BE49-F238E27FC236}">
                <a16:creationId xmlns:a16="http://schemas.microsoft.com/office/drawing/2014/main" id="{E471E488-9510-0AD4-9720-80DBD8A7AFF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9152000" cy="5148000"/>
          </a:xfrm>
          <a:prstGeom prst="rect">
            <a:avLst/>
          </a:prstGeom>
        </p:spPr>
      </p:pic>
      <p:sp>
        <p:nvSpPr>
          <p:cNvPr id="176" name="Text Placeholder">
            <a:extLst>
              <a:ext uri="{FF2B5EF4-FFF2-40B4-BE49-F238E27FC236}">
                <a16:creationId xmlns:a16="http://schemas.microsoft.com/office/drawing/2014/main" id="{E57A41DB-0F9C-41D1-C5A3-1CCDD146C217}"/>
              </a:ext>
            </a:extLst>
          </p:cNvPr>
          <p:cNvSpPr>
            <a:spLocks noGrp="1"/>
          </p:cNvSpPr>
          <p:nvPr>
            <p:ph type="ctrTitle"/>
          </p:nvPr>
        </p:nvSpPr>
        <p:spPr/>
        <p:txBody>
          <a:bodyPr/>
          <a:lstStyle/>
          <a:p>
            <a:r>
              <a:rPr lang="fr-FR"/>
              <a:t>Merci pour votre attention</a:t>
            </a:r>
          </a:p>
        </p:txBody>
      </p:sp>
      <p:sp>
        <p:nvSpPr>
          <p:cNvPr id="177" name="Text Placeholder">
            <a:extLst>
              <a:ext uri="{FF2B5EF4-FFF2-40B4-BE49-F238E27FC236}">
                <a16:creationId xmlns:a16="http://schemas.microsoft.com/office/drawing/2014/main" id="{73C288E1-E79D-EAFA-5C1E-C9E26FABCD54}"/>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1728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ACC9D3E0-7324-3FA9-A938-486D6403FCFD}"/>
              </a:ext>
            </a:extLst>
          </p:cNvPr>
          <p:cNvSpPr>
            <a:spLocks noGrp="1"/>
          </p:cNvSpPr>
          <p:nvPr>
            <p:ph idx="1"/>
          </p:nvPr>
        </p:nvSpPr>
        <p:spPr/>
        <p:txBody>
          <a:bodyPr numCol="2"/>
          <a:lstStyle/>
          <a:p>
            <a:r>
              <a:rPr lang="fr-FR" sz="2800">
                <a:latin typeface="HelveticaNeueLT Com 55 Roman" panose="020B0604020202020204" pitchFamily="34" charset="0"/>
              </a:rPr>
              <a:t>Sommaire</a:t>
            </a:r>
          </a:p>
          <a:p>
            <a:endParaRPr lang="fr-FR" sz="1600">
              <a:latin typeface="HelveticaNeueLT Com 55 Roman" panose="020B0604020202020204" pitchFamily="34" charset="0"/>
            </a:endParaRPr>
          </a:p>
          <a:p>
            <a:pPr lvl="1">
              <a:lnSpc>
                <a:spcPct val="150000"/>
              </a:lnSpc>
            </a:pPr>
            <a:r>
              <a:rPr lang="fr-FR" sz="1600">
                <a:latin typeface="HelveticaNeueLT Com 55 Roman" panose="020B0604020202020204" pitchFamily="34" charset="0"/>
              </a:rPr>
              <a:t>Introduction</a:t>
            </a:r>
          </a:p>
          <a:p>
            <a:pPr lvl="1">
              <a:lnSpc>
                <a:spcPct val="150000"/>
              </a:lnSpc>
            </a:pPr>
            <a:r>
              <a:rPr lang="fr-FR" sz="1600">
                <a:latin typeface="HelveticaNeueLT Com 55 Roman" panose="020B0604020202020204" pitchFamily="34" charset="0"/>
              </a:rPr>
              <a:t>Technique et sécurité</a:t>
            </a:r>
          </a:p>
          <a:p>
            <a:pPr lvl="1">
              <a:lnSpc>
                <a:spcPct val="150000"/>
              </a:lnSpc>
            </a:pPr>
            <a:r>
              <a:rPr lang="fr-FR" sz="1600">
                <a:latin typeface="HelveticaNeueLT Com 55 Roman" panose="020B0604020202020204" pitchFamily="34" charset="0"/>
              </a:rPr>
              <a:t>Respect des réglementations</a:t>
            </a:r>
          </a:p>
          <a:p>
            <a:pPr lvl="1">
              <a:lnSpc>
                <a:spcPct val="150000"/>
              </a:lnSpc>
            </a:pPr>
            <a:r>
              <a:rPr lang="fr-FR" sz="1600">
                <a:latin typeface="HelveticaNeueLT Com 55 Roman" panose="020B0604020202020204" pitchFamily="34" charset="0"/>
              </a:rPr>
              <a:t>Optimisation UX/UI</a:t>
            </a:r>
          </a:p>
          <a:p>
            <a:pPr lvl="1"/>
            <a:endParaRPr lang="fr-FR" sz="1600">
              <a:latin typeface="HelveticaNeueLT Com 55 Roman" panose="020B0604020202020204" pitchFamily="34" charset="0"/>
            </a:endParaRPr>
          </a:p>
          <a:p>
            <a:pPr lvl="1"/>
            <a:endParaRPr lang="fr-FR" sz="1600">
              <a:latin typeface="HelveticaNeueLT Com 55 Roman" panose="020B0604020202020204" pitchFamily="34" charset="0"/>
            </a:endParaRPr>
          </a:p>
          <a:p>
            <a:pPr marL="0" lvl="1" indent="0">
              <a:buNone/>
            </a:pPr>
            <a:endParaRPr lang="fr-FR" sz="1600">
              <a:latin typeface="HelveticaNeueLT Com 55 Roman" panose="020B0604020202020204" pitchFamily="34" charset="0"/>
            </a:endParaRPr>
          </a:p>
          <a:p>
            <a:pPr lvl="1"/>
            <a:endParaRPr lang="fr-FR" sz="1400">
              <a:latin typeface="HelveticaNeueLT Com 55 Roman" panose="020B0604020202020204" pitchFamily="34" charset="0"/>
            </a:endParaRPr>
          </a:p>
          <a:p>
            <a:pPr lvl="1"/>
            <a:endParaRPr lang="fr-FR" sz="1400">
              <a:latin typeface="HelveticaNeueLT Com 55 Roman" panose="020B0604020202020204" pitchFamily="34" charset="0"/>
            </a:endParaRPr>
          </a:p>
          <a:p>
            <a:pPr lvl="1"/>
            <a:endParaRPr lang="fr-FR" sz="1200"/>
          </a:p>
        </p:txBody>
      </p:sp>
    </p:spTree>
    <p:extLst>
      <p:ext uri="{BB962C8B-B14F-4D97-AF65-F5344CB8AC3E}">
        <p14:creationId xmlns:p14="http://schemas.microsoft.com/office/powerpoint/2010/main" val="392793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69E18-46B9-20EE-7393-FAC796C8636C}"/>
              </a:ext>
            </a:extLst>
          </p:cNvPr>
          <p:cNvSpPr>
            <a:spLocks noGrp="1"/>
          </p:cNvSpPr>
          <p:nvPr>
            <p:ph type="title"/>
          </p:nvPr>
        </p:nvSpPr>
        <p:spPr/>
        <p:txBody>
          <a:bodyPr/>
          <a:lstStyle/>
          <a:p>
            <a:r>
              <a:rPr lang="fr-FR"/>
              <a:t>Introduction</a:t>
            </a:r>
          </a:p>
        </p:txBody>
      </p:sp>
    </p:spTree>
    <p:extLst>
      <p:ext uri="{BB962C8B-B14F-4D97-AF65-F5344CB8AC3E}">
        <p14:creationId xmlns:p14="http://schemas.microsoft.com/office/powerpoint/2010/main" val="51473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3F8CDD1-C741-1F1C-A92B-02DE891995FF}"/>
              </a:ext>
            </a:extLst>
          </p:cNvPr>
          <p:cNvSpPr>
            <a:spLocks noGrp="1"/>
          </p:cNvSpPr>
          <p:nvPr>
            <p:ph type="title"/>
            <p:custDataLst>
              <p:tags r:id="rId1"/>
            </p:custDataLst>
          </p:nvPr>
        </p:nvSpPr>
        <p:spPr/>
        <p:txBody>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20" baseline="0">
                <a:solidFill>
                  <a:srgbClr val="FF7900"/>
                </a:solidFill>
                <a:uFillTx/>
                <a:latin typeface="HelveticaNeueLT Com 55 Roman" panose="020B0604020202020204" pitchFamily="34" charset="0"/>
              </a:rPr>
              <a:t>Introduction</a:t>
            </a:r>
          </a:p>
        </p:txBody>
      </p:sp>
      <p:sp>
        <p:nvSpPr>
          <p:cNvPr id="6" name="Espace réservé du contenu 1">
            <a:extLst>
              <a:ext uri="{FF2B5EF4-FFF2-40B4-BE49-F238E27FC236}">
                <a16:creationId xmlns:a16="http://schemas.microsoft.com/office/drawing/2014/main" id="{B7917339-836C-C103-3603-AA189E918F33}"/>
              </a:ext>
            </a:extLst>
          </p:cNvPr>
          <p:cNvSpPr txBox="1">
            <a:spLocks/>
          </p:cNvSpPr>
          <p:nvPr>
            <p:custDataLst>
              <p:tags r:id="rId2"/>
            </p:custDataLst>
          </p:nvPr>
        </p:nvSpPr>
        <p:spPr>
          <a:xfrm>
            <a:off x="569913" y="1023186"/>
            <a:ext cx="8004173" cy="2702147"/>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FF7900"/>
              </a:buClr>
              <a:buSzPct val="100000"/>
            </a:pPr>
            <a:r>
              <a:rPr lang="fr-FR" dirty="0">
                <a:solidFill>
                  <a:srgbClr val="FFFFFF"/>
                </a:solidFill>
                <a:latin typeface="HelveticaNeueLT Com 55 Roman" panose="020B0604020202020204" pitchFamily="34" charset="0"/>
              </a:rPr>
              <a:t>Dans le cadre de notre démarche qualité et de notre engagement auprès de nos clients, nous organisons régulièrement des analyses et pré-audits de leurs applications, afin de vérifier leur conformité légale, leur sécurité et leur performance.</a:t>
            </a:r>
          </a:p>
          <a:p>
            <a:pPr>
              <a:lnSpc>
                <a:spcPct val="110000"/>
              </a:lnSpc>
              <a:buClr>
                <a:srgbClr val="FF7900"/>
              </a:buClr>
              <a:buSzPct val="100000"/>
            </a:pPr>
            <a:endParaRPr lang="fr-FR" dirty="0">
              <a:solidFill>
                <a:srgbClr val="FFFFFF"/>
              </a:solidFill>
              <a:latin typeface="HelveticaNeueLT Com 55 Roman" panose="020B0604020202020204" pitchFamily="34" charset="0"/>
            </a:endParaRPr>
          </a:p>
          <a:p>
            <a:pPr>
              <a:lnSpc>
                <a:spcPct val="110000"/>
              </a:lnSpc>
              <a:buClr>
                <a:srgbClr val="FF7900"/>
              </a:buClr>
              <a:buSzPct val="100000"/>
            </a:pPr>
            <a:r>
              <a:rPr lang="fr-FR" dirty="0">
                <a:solidFill>
                  <a:srgbClr val="FFFFFF"/>
                </a:solidFill>
                <a:latin typeface="HelveticaNeueLT Com 55 Roman" panose="020B0604020202020204" pitchFamily="34" charset="0"/>
              </a:rPr>
              <a:t>Dans un monde toujours plus numérique, l’accès à des outils digitaux fiables, clairs, lisibles, sécurisés et durables est la clé d’un service public de qualité. </a:t>
            </a:r>
          </a:p>
          <a:p>
            <a:pPr>
              <a:lnSpc>
                <a:spcPct val="110000"/>
              </a:lnSpc>
              <a:buClr>
                <a:srgbClr val="FF7900"/>
              </a:buClr>
              <a:buSzPct val="100000"/>
            </a:pPr>
            <a:endParaRPr lang="fr-FR" dirty="0">
              <a:solidFill>
                <a:srgbClr val="FFFFFF"/>
              </a:solidFill>
              <a:latin typeface="HelveticaNeueLT Com 55 Roman" panose="020B0604020202020204" pitchFamily="34" charset="0"/>
            </a:endParaRPr>
          </a:p>
          <a:p>
            <a:pPr>
              <a:lnSpc>
                <a:spcPct val="110000"/>
              </a:lnSpc>
              <a:buClr>
                <a:srgbClr val="FF7900"/>
              </a:buClr>
              <a:buSzPct val="100000"/>
            </a:pPr>
            <a:r>
              <a:rPr lang="fr-FR" dirty="0">
                <a:solidFill>
                  <a:srgbClr val="FFFFFF"/>
                </a:solidFill>
                <a:latin typeface="HelveticaNeueLT Com 55 Roman" panose="020B0604020202020204" pitchFamily="34" charset="0"/>
              </a:rPr>
              <a:t>C’est pourquoi, afin de vous accompagner pour répondre à ces enjeux, vous trouverez dans ce document des analyses, des recommandations et préconisations concernant votre site web.</a:t>
            </a:r>
          </a:p>
        </p:txBody>
      </p:sp>
    </p:spTree>
    <p:extLst>
      <p:ext uri="{BB962C8B-B14F-4D97-AF65-F5344CB8AC3E}">
        <p14:creationId xmlns:p14="http://schemas.microsoft.com/office/powerpoint/2010/main" val="402668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3F8CDD1-C741-1F1C-A92B-02DE891995FF}"/>
              </a:ext>
            </a:extLst>
          </p:cNvPr>
          <p:cNvSpPr>
            <a:spLocks noGrp="1"/>
          </p:cNvSpPr>
          <p:nvPr>
            <p:ph type="title"/>
            <p:custDataLst>
              <p:tags r:id="rId1"/>
            </p:custDataLst>
          </p:nvPr>
        </p:nvSpPr>
        <p:spPr/>
        <p:txBody>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20" baseline="0">
                <a:solidFill>
                  <a:srgbClr val="FF7900"/>
                </a:solidFill>
                <a:uFillTx/>
                <a:latin typeface="HelveticaNeueLT Com 55 Roman" panose="020B0604020202020204" pitchFamily="34" charset="0"/>
              </a:rPr>
              <a:t>Introduction</a:t>
            </a:r>
          </a:p>
        </p:txBody>
      </p:sp>
      <p:sp>
        <p:nvSpPr>
          <p:cNvPr id="6" name="Espace réservé du contenu 1">
            <a:extLst>
              <a:ext uri="{FF2B5EF4-FFF2-40B4-BE49-F238E27FC236}">
                <a16:creationId xmlns:a16="http://schemas.microsoft.com/office/drawing/2014/main" id="{B7917339-836C-C103-3603-AA189E918F33}"/>
              </a:ext>
            </a:extLst>
          </p:cNvPr>
          <p:cNvSpPr txBox="1">
            <a:spLocks/>
          </p:cNvSpPr>
          <p:nvPr>
            <p:custDataLst>
              <p:tags r:id="rId2"/>
            </p:custDataLst>
          </p:nvPr>
        </p:nvSpPr>
        <p:spPr>
          <a:xfrm>
            <a:off x="569913" y="1023186"/>
            <a:ext cx="8004173" cy="3548814"/>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FF7900"/>
              </a:buClr>
              <a:buSzPct val="100000"/>
            </a:pPr>
            <a:r>
              <a:rPr lang="fr-FR" dirty="0">
                <a:solidFill>
                  <a:srgbClr val="FFFFFF"/>
                </a:solidFill>
                <a:latin typeface="HelveticaNeueLT Com 55 Roman" panose="020B0604020202020204" pitchFamily="34" charset="0"/>
              </a:rPr>
              <a:t>Le travail que nous avons réalisé a pour objectif d’évaluer plusieurs aspects essentiels de votre </a:t>
            </a:r>
            <a:r>
              <a:rPr lang="fr-FR">
                <a:solidFill>
                  <a:srgbClr val="FFFFFF"/>
                </a:solidFill>
                <a:latin typeface="HelveticaNeueLT Com 55 Roman" panose="020B0604020202020204" pitchFamily="34" charset="0"/>
              </a:rPr>
              <a:t>site web</a:t>
            </a:r>
            <a:r>
              <a:rPr lang="fr-FR" dirty="0">
                <a:solidFill>
                  <a:srgbClr val="FFFFFF"/>
                </a:solidFill>
                <a:latin typeface="HelveticaNeueLT Com 55 Roman" panose="020B0604020202020204" pitchFamily="34" charset="0"/>
              </a:rPr>
              <a:t> afin d’assurer sa performance, sa conformité et sa sécurité. Il permet notamment :</a:t>
            </a:r>
          </a:p>
          <a:p>
            <a:pPr marL="285750" indent="-285750">
              <a:lnSpc>
                <a:spcPct val="110000"/>
              </a:lnSpc>
              <a:buClr>
                <a:srgbClr val="FF7900"/>
              </a:buClr>
              <a:buSzPct val="100000"/>
              <a:buFont typeface="Arial" panose="020B0604020202020204" pitchFamily="34" charset="0"/>
              <a:buChar char="•"/>
            </a:pPr>
            <a:r>
              <a:rPr lang="fr-FR" dirty="0">
                <a:solidFill>
                  <a:srgbClr val="FFFFFF"/>
                </a:solidFill>
                <a:latin typeface="HelveticaNeueLT Com 55 Roman" panose="020B0604020202020204" pitchFamily="34" charset="0"/>
              </a:rPr>
              <a:t>D’identifier les actions simples pour sécuriser l’accès à l’application</a:t>
            </a:r>
          </a:p>
          <a:p>
            <a:pPr marL="285750" indent="-285750">
              <a:lnSpc>
                <a:spcPct val="110000"/>
              </a:lnSpc>
              <a:buClr>
                <a:srgbClr val="FF7900"/>
              </a:buClr>
              <a:buSzPct val="100000"/>
              <a:buFont typeface="Arial" panose="020B0604020202020204" pitchFamily="34" charset="0"/>
              <a:buChar char="•"/>
            </a:pPr>
            <a:r>
              <a:rPr lang="fr-FR" dirty="0">
                <a:solidFill>
                  <a:srgbClr val="FFFFFF"/>
                </a:solidFill>
                <a:latin typeface="HelveticaNeueLT Com 55 Roman" panose="020B0604020202020204" pitchFamily="34" charset="0"/>
              </a:rPr>
              <a:t>De vérifier l’accessibilité du site</a:t>
            </a:r>
          </a:p>
          <a:p>
            <a:pPr marL="285750" indent="-285750">
              <a:lnSpc>
                <a:spcPct val="110000"/>
              </a:lnSpc>
              <a:buClr>
                <a:srgbClr val="FF7900"/>
              </a:buClr>
              <a:buSzPct val="100000"/>
              <a:buFont typeface="Arial" panose="020B0604020202020204" pitchFamily="34" charset="0"/>
              <a:buChar char="•"/>
            </a:pPr>
            <a:r>
              <a:rPr lang="fr-FR" dirty="0">
                <a:solidFill>
                  <a:srgbClr val="FFFFFF"/>
                </a:solidFill>
                <a:latin typeface="HelveticaNeueLT Com 55 Roman" panose="020B0604020202020204" pitchFamily="34" charset="0"/>
              </a:rPr>
              <a:t>De s’assurer du respect du RGPD </a:t>
            </a:r>
          </a:p>
          <a:p>
            <a:pPr marL="285750" indent="-285750">
              <a:lnSpc>
                <a:spcPct val="110000"/>
              </a:lnSpc>
              <a:buClr>
                <a:srgbClr val="FF7900"/>
              </a:buClr>
              <a:buSzPct val="100000"/>
              <a:buFont typeface="Arial" panose="020B0604020202020204" pitchFamily="34" charset="0"/>
              <a:buChar char="•"/>
            </a:pPr>
            <a:r>
              <a:rPr lang="fr-FR" dirty="0">
                <a:solidFill>
                  <a:srgbClr val="FFFFFF"/>
                </a:solidFill>
                <a:latin typeface="HelveticaNeueLT Com 55 Roman" panose="020B0604020202020204" pitchFamily="34" charset="0"/>
              </a:rPr>
              <a:t>De préconiser des optimisations concernant l’expérience utilisateur</a:t>
            </a:r>
          </a:p>
          <a:p>
            <a:pPr>
              <a:lnSpc>
                <a:spcPct val="110000"/>
              </a:lnSpc>
              <a:buClr>
                <a:srgbClr val="FF7900"/>
              </a:buClr>
              <a:buSzPct val="100000"/>
            </a:pPr>
            <a:endParaRPr lang="fr-FR" dirty="0">
              <a:solidFill>
                <a:srgbClr val="FFFFFF"/>
              </a:solidFill>
              <a:latin typeface="HelveticaNeueLT Com 55 Roman" panose="020B0604020202020204" pitchFamily="34" charset="0"/>
            </a:endParaRPr>
          </a:p>
          <a:p>
            <a:pPr>
              <a:lnSpc>
                <a:spcPct val="110000"/>
              </a:lnSpc>
              <a:buClr>
                <a:srgbClr val="FF7900"/>
              </a:buClr>
              <a:buSzPct val="100000"/>
            </a:pPr>
            <a:r>
              <a:rPr lang="fr-FR" dirty="0">
                <a:solidFill>
                  <a:srgbClr val="FFFFFF"/>
                </a:solidFill>
                <a:latin typeface="HelveticaNeueLT Com 55 Roman" panose="020B0604020202020204" pitchFamily="34" charset="0"/>
              </a:rPr>
              <a:t>Il convient de souligner qu’il ne s’agit pas ici d’un audit exhaustif de conformité. Cette démarche se veut pragmatique : elle vise à repérer des leviers d’amélioration concrets, facilement actionnables, et générateurs de valeur rapidement </a:t>
            </a:r>
            <a:r>
              <a:rPr lang="fr-FR">
                <a:solidFill>
                  <a:srgbClr val="FFFFFF"/>
                </a:solidFill>
                <a:latin typeface="HelveticaNeueLT Com 55 Roman" panose="020B0604020202020204" pitchFamily="34" charset="0"/>
              </a:rPr>
              <a:t>mesurable</a:t>
            </a:r>
            <a:r>
              <a:rPr lang="fr-FR" dirty="0">
                <a:solidFill>
                  <a:srgbClr val="FFFFFF"/>
                </a:solidFill>
                <a:latin typeface="HelveticaNeueLT Com 55 Roman" panose="020B0604020202020204" pitchFamily="34" charset="0"/>
              </a:rPr>
              <a:t>.</a:t>
            </a:r>
          </a:p>
        </p:txBody>
      </p:sp>
    </p:spTree>
    <p:extLst>
      <p:ext uri="{BB962C8B-B14F-4D97-AF65-F5344CB8AC3E}">
        <p14:creationId xmlns:p14="http://schemas.microsoft.com/office/powerpoint/2010/main" val="36558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69E18-46B9-20EE-7393-FAC796C8636C}"/>
              </a:ext>
            </a:extLst>
          </p:cNvPr>
          <p:cNvSpPr>
            <a:spLocks noGrp="1"/>
          </p:cNvSpPr>
          <p:nvPr>
            <p:ph type="title"/>
          </p:nvPr>
        </p:nvSpPr>
        <p:spPr/>
        <p:txBody>
          <a:bodyPr/>
          <a:lstStyle/>
          <a:p>
            <a:r>
              <a:rPr lang="fr-FR"/>
              <a:t>Technique et sécurité</a:t>
            </a:r>
          </a:p>
        </p:txBody>
      </p:sp>
    </p:spTree>
    <p:extLst>
      <p:ext uri="{BB962C8B-B14F-4D97-AF65-F5344CB8AC3E}">
        <p14:creationId xmlns:p14="http://schemas.microsoft.com/office/powerpoint/2010/main" val="33752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3F8CDD1-C741-1F1C-A92B-02DE891995FF}"/>
              </a:ext>
            </a:extLst>
          </p:cNvPr>
          <p:cNvSpPr>
            <a:spLocks noGrp="1"/>
          </p:cNvSpPr>
          <p:nvPr>
            <p:ph type="title"/>
          </p:nvPr>
        </p:nvSpPr>
        <p:spPr/>
        <p:txBody>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20" baseline="0">
                <a:solidFill>
                  <a:srgbClr val="FF7900"/>
                </a:solidFill>
                <a:uFillTx/>
                <a:latin typeface="HelveticaNeueLT Com 55 Roman" panose="020B0604020202020204" pitchFamily="34" charset="0"/>
              </a:rPr>
              <a:t>Environnement technique</a:t>
            </a:r>
          </a:p>
        </p:txBody>
      </p:sp>
      <p:graphicFrame>
        <p:nvGraphicFramePr>
          <p:cNvPr id="2" name="Tableau 1">
            <a:extLst>
              <a:ext uri="{FF2B5EF4-FFF2-40B4-BE49-F238E27FC236}">
                <a16:creationId xmlns:a16="http://schemas.microsoft.com/office/drawing/2014/main" id="{A4853F3F-3AF9-5F8F-0CB2-BAA767AE8FD1}"/>
              </a:ext>
            </a:extLst>
          </p:cNvPr>
          <p:cNvGraphicFramePr>
            <a:graphicFrameLocks noGrp="1"/>
          </p:cNvGraphicFramePr>
          <p:nvPr>
            <p:extLst>
              <p:ext uri="{D42A27DB-BD31-4B8C-83A1-F6EECF244321}">
                <p14:modId xmlns:p14="http://schemas.microsoft.com/office/powerpoint/2010/main" val="2676198675"/>
              </p:ext>
            </p:extLst>
          </p:nvPr>
        </p:nvGraphicFramePr>
        <p:xfrm>
          <a:off x="467544" y="1275606"/>
          <a:ext cx="8280921" cy="1600200"/>
        </p:xfrm>
        <a:graphic>
          <a:graphicData uri="http://schemas.openxmlformats.org/drawingml/2006/table">
            <a:tbl>
              <a:tblPr firstRow="1" bandRow="1">
                <a:tableStyleId>{5C22544A-7EE6-4342-B048-85BDC9FD1C3A}</a:tableStyleId>
              </a:tblPr>
              <a:tblGrid>
                <a:gridCol w="2102220">
                  <a:extLst>
                    <a:ext uri="{9D8B030D-6E8A-4147-A177-3AD203B41FA5}">
                      <a16:colId xmlns:a16="http://schemas.microsoft.com/office/drawing/2014/main" val="486681982"/>
                    </a:ext>
                  </a:extLst>
                </a:gridCol>
                <a:gridCol w="2230181">
                  <a:extLst>
                    <a:ext uri="{9D8B030D-6E8A-4147-A177-3AD203B41FA5}">
                      <a16:colId xmlns:a16="http://schemas.microsoft.com/office/drawing/2014/main" val="3232758337"/>
                    </a:ext>
                  </a:extLst>
                </a:gridCol>
                <a:gridCol w="1068199">
                  <a:extLst>
                    <a:ext uri="{9D8B030D-6E8A-4147-A177-3AD203B41FA5}">
                      <a16:colId xmlns:a16="http://schemas.microsoft.com/office/drawing/2014/main" val="4227035312"/>
                    </a:ext>
                  </a:extLst>
                </a:gridCol>
                <a:gridCol w="2880321">
                  <a:extLst>
                    <a:ext uri="{9D8B030D-6E8A-4147-A177-3AD203B41FA5}">
                      <a16:colId xmlns:a16="http://schemas.microsoft.com/office/drawing/2014/main" val="1695445707"/>
                    </a:ext>
                  </a:extLst>
                </a:gridCol>
              </a:tblGrid>
              <a:tr h="216024">
                <a:tc>
                  <a:txBody>
                    <a:bodyPr/>
                    <a:lstStyle/>
                    <a:p>
                      <a:r>
                        <a:rPr lang="fr-FR" sz="1500" dirty="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a:latin typeface="HelveticaNeueLT Com 55 Roman" panose="020B0604020202020204"/>
                        </a:rPr>
                        <a:t>Etat </a:t>
                      </a:r>
                    </a:p>
                  </a:txBody>
                  <a:tcPr/>
                </a:tc>
                <a:tc>
                  <a:txBody>
                    <a:bodyPr/>
                    <a:lstStyle/>
                    <a:p>
                      <a:r>
                        <a:rPr lang="fr-FR" sz="1500" dirty="0">
                          <a:latin typeface="HelveticaNeueLT Com 55 Roman" panose="020B0604020202020204"/>
                        </a:rPr>
                        <a:t>Recommandations</a:t>
                      </a:r>
                    </a:p>
                  </a:txBody>
                  <a:tcPr/>
                </a:tc>
                <a:extLst>
                  <a:ext uri="{0D108BD9-81ED-4DB2-BD59-A6C34878D82A}">
                    <a16:rowId xmlns:a16="http://schemas.microsoft.com/office/drawing/2014/main" val="254811212"/>
                  </a:ext>
                </a:extLst>
              </a:tr>
              <a:tr h="370840">
                <a:tc>
                  <a:txBody>
                    <a:bodyPr/>
                    <a:lstStyle/>
                    <a:p>
                      <a:r>
                        <a:rPr lang="fr-FR" sz="1200">
                          <a:solidFill>
                            <a:schemeClr val="bg1"/>
                          </a:solidFill>
                          <a:latin typeface="HelveticaNeueLT Com 55 Roman" panose="020B0604020202020204"/>
                        </a:rPr>
                        <a:t>Version du langage principal</a:t>
                      </a:r>
                    </a:p>
                  </a:txBody>
                  <a:tcPr/>
                </a:tc>
                <a:tc>
                  <a:txBody>
                    <a:bodyPr/>
                    <a:lstStyle/>
                    <a:p>
                      <a:r>
                        <a:rPr lang="fr-FR" sz="1200">
                          <a:solidFill>
                            <a:schemeClr val="bg1"/>
                          </a:solidFill>
                          <a:latin typeface="HelveticaNeueLT Com 55 Roman" panose="020B0604020202020204"/>
                        </a:rPr>
                        <a:t>A faire</a:t>
                      </a:r>
                      <a:endParaRPr lang="fr-FR" sz="1200" dirty="0">
                        <a:solidFill>
                          <a:schemeClr val="bg1"/>
                        </a:solidFill>
                        <a:latin typeface="HelveticaNeueLT Com 55 Roman" panose="020B0604020202020204"/>
                      </a:endParaRPr>
                    </a:p>
                  </a:txBody>
                  <a:tcPr/>
                </a:tc>
                <a:tc>
                  <a:txBody>
                    <a:bodyPr/>
                    <a:lstStyle/>
                    <a:p>
                      <a:endParaRPr lang="fr-FR" sz="12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HelveticaNeueLT Com 55 Roman" panose="020B0604020202020204"/>
                        </a:rPr>
                        <a:t>Cette version est récente et ne nécessite pas de mise à jour à court terme. </a:t>
                      </a:r>
                    </a:p>
                  </a:txBody>
                  <a:tcPr/>
                </a:tc>
                <a:extLst>
                  <a:ext uri="{0D108BD9-81ED-4DB2-BD59-A6C34878D82A}">
                    <a16:rowId xmlns:a16="http://schemas.microsoft.com/office/drawing/2014/main" val="2800859006"/>
                  </a:ext>
                </a:extLst>
              </a:tr>
              <a:tr h="370840">
                <a:tc>
                  <a:txBody>
                    <a:bodyPr/>
                    <a:lstStyle/>
                    <a:p>
                      <a:r>
                        <a:rPr lang="fr-FR" sz="1200">
                          <a:solidFill>
                            <a:schemeClr val="bg1"/>
                          </a:solidFill>
                          <a:latin typeface="HelveticaNeueLT Com 55 Roman" panose="020B0604020202020204"/>
                        </a:rPr>
                        <a:t>Date du dernier audit de sécurité </a:t>
                      </a:r>
                    </a:p>
                  </a:txBody>
                  <a:tcPr/>
                </a:tc>
                <a:tc>
                  <a:txBody>
                    <a:bodyPr/>
                    <a:lstStyle/>
                    <a:p>
                      <a:r>
                        <a:rPr lang="fr-FR" sz="1200">
                          <a:solidFill>
                            <a:schemeClr val="bg1"/>
                          </a:solidFill>
                          <a:latin typeface="HelveticaNeueLT Com 55 Roman" panose="020B0604020202020204"/>
                        </a:rPr>
                        <a:t>Aucun audit de sécurité connu </a:t>
                      </a:r>
                    </a:p>
                  </a:txBody>
                  <a:tcPr/>
                </a:tc>
                <a:tc>
                  <a:txBody>
                    <a:bodyPr/>
                    <a:lstStyle/>
                    <a:p>
                      <a:endParaRPr lang="fr-FR" sz="12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HelveticaNeueLT Com 55 Roman" panose="020B0604020202020204"/>
                        </a:rPr>
                        <a:t>Nous pouvons réaliser un audit de sécurité afin de révéler les potentiels failles de code et les corriger</a:t>
                      </a:r>
                    </a:p>
                  </a:txBody>
                  <a:tcPr/>
                </a:tc>
                <a:extLst>
                  <a:ext uri="{0D108BD9-81ED-4DB2-BD59-A6C34878D82A}">
                    <a16:rowId xmlns:a16="http://schemas.microsoft.com/office/drawing/2014/main" val="867634085"/>
                  </a:ext>
                </a:extLst>
              </a:tr>
            </a:tbl>
          </a:graphicData>
        </a:graphic>
      </p:graphicFrame>
      <p:pic>
        <p:nvPicPr>
          <p:cNvPr id="8" name="Graphique 7" descr="Badge Tick1 avec un remplissage uni">
            <a:extLst>
              <a:ext uri="{FF2B5EF4-FFF2-40B4-BE49-F238E27FC236}">
                <a16:creationId xmlns:a16="http://schemas.microsoft.com/office/drawing/2014/main" id="{22D85A39-B0C5-7AD5-B7F6-F60B7BA5B5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48064" y="1779662"/>
            <a:ext cx="360000" cy="360000"/>
          </a:xfrm>
          <a:prstGeom prst="rect">
            <a:avLst/>
          </a:prstGeom>
        </p:spPr>
      </p:pic>
      <p:pic>
        <p:nvPicPr>
          <p:cNvPr id="10" name="Graphique 9" descr="Badge croix avec un remplissage uni">
            <a:extLst>
              <a:ext uri="{FF2B5EF4-FFF2-40B4-BE49-F238E27FC236}">
                <a16:creationId xmlns:a16="http://schemas.microsoft.com/office/drawing/2014/main" id="{FB39E5B5-67CD-7CB6-C21A-BAB7F4F904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8064" y="2283718"/>
            <a:ext cx="360000" cy="360000"/>
          </a:xfrm>
          <a:prstGeom prst="rect">
            <a:avLst/>
          </a:prstGeom>
        </p:spPr>
      </p:pic>
    </p:spTree>
    <p:extLst>
      <p:ext uri="{BB962C8B-B14F-4D97-AF65-F5344CB8AC3E}">
        <p14:creationId xmlns:p14="http://schemas.microsoft.com/office/powerpoint/2010/main" val="32450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3F8CDD1-C741-1F1C-A92B-02DE891995FF}"/>
              </a:ext>
            </a:extLst>
          </p:cNvPr>
          <p:cNvSpPr>
            <a:spLocks noGrp="1"/>
          </p:cNvSpPr>
          <p:nvPr>
            <p:ph type="title"/>
            <p:custDataLst>
              <p:tags r:id="rId1"/>
            </p:custDataLst>
          </p:nvPr>
        </p:nvSpPr>
        <p:spPr>
          <a:xfrm>
            <a:off x="569913" y="427484"/>
            <a:ext cx="8008937" cy="569912"/>
          </a:xfrm>
        </p:spPr>
        <p:txBody>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20" baseline="0">
                <a:solidFill>
                  <a:srgbClr val="FF7900"/>
                </a:solidFill>
                <a:uFillTx/>
                <a:latin typeface="HelveticaNeueLT Com 55 Roman" panose="020B0604020202020204" pitchFamily="34" charset="0"/>
              </a:rPr>
              <a:t>Renforcement de la sécurité</a:t>
            </a:r>
          </a:p>
        </p:txBody>
      </p:sp>
      <p:graphicFrame>
        <p:nvGraphicFramePr>
          <p:cNvPr id="2" name="Tableau 1">
            <a:extLst>
              <a:ext uri="{FF2B5EF4-FFF2-40B4-BE49-F238E27FC236}">
                <a16:creationId xmlns:a16="http://schemas.microsoft.com/office/drawing/2014/main" id="{329F5A3E-816C-28C1-037B-140F67A047E7}"/>
              </a:ext>
            </a:extLst>
          </p:cNvPr>
          <p:cNvGraphicFramePr>
            <a:graphicFrameLocks noGrp="1"/>
          </p:cNvGraphicFramePr>
          <p:nvPr>
            <p:custDataLst>
              <p:tags r:id="rId2"/>
            </p:custDataLst>
          </p:nvPr>
        </p:nvGraphicFramePr>
        <p:xfrm>
          <a:off x="431539" y="1653540"/>
          <a:ext cx="8280921" cy="3032760"/>
        </p:xfrm>
        <a:graphic>
          <a:graphicData uri="http://schemas.openxmlformats.org/drawingml/2006/table">
            <a:tbl>
              <a:tblPr firstRow="1" bandRow="1">
                <a:tableStyleId>{5C22544A-7EE6-4342-B048-85BDC9FD1C3A}</a:tableStyleId>
              </a:tblPr>
              <a:tblGrid>
                <a:gridCol w="1612716">
                  <a:extLst>
                    <a:ext uri="{9D8B030D-6E8A-4147-A177-3AD203B41FA5}">
                      <a16:colId xmlns:a16="http://schemas.microsoft.com/office/drawing/2014/main" val="486681982"/>
                    </a:ext>
                  </a:extLst>
                </a:gridCol>
                <a:gridCol w="2719685">
                  <a:extLst>
                    <a:ext uri="{9D8B030D-6E8A-4147-A177-3AD203B41FA5}">
                      <a16:colId xmlns:a16="http://schemas.microsoft.com/office/drawing/2014/main" val="3232758337"/>
                    </a:ext>
                  </a:extLst>
                </a:gridCol>
                <a:gridCol w="1068199">
                  <a:extLst>
                    <a:ext uri="{9D8B030D-6E8A-4147-A177-3AD203B41FA5}">
                      <a16:colId xmlns:a16="http://schemas.microsoft.com/office/drawing/2014/main" val="4227035312"/>
                    </a:ext>
                  </a:extLst>
                </a:gridCol>
                <a:gridCol w="2880321">
                  <a:extLst>
                    <a:ext uri="{9D8B030D-6E8A-4147-A177-3AD203B41FA5}">
                      <a16:colId xmlns:a16="http://schemas.microsoft.com/office/drawing/2014/main" val="1695445707"/>
                    </a:ext>
                  </a:extLst>
                </a:gridCol>
              </a:tblGrid>
              <a:tr h="216024">
                <a:tc>
                  <a:txBody>
                    <a:bodyPr/>
                    <a:lstStyle/>
                    <a:p>
                      <a:r>
                        <a:rPr lang="fr-FR" sz="150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a:latin typeface="HelveticaNeueLT Com 55 Roman" panose="020B0604020202020204"/>
                        </a:rPr>
                        <a:t>Etat </a:t>
                      </a:r>
                    </a:p>
                  </a:txBody>
                  <a:tcPr/>
                </a:tc>
                <a:tc>
                  <a:txBody>
                    <a:bodyPr/>
                    <a:lstStyle/>
                    <a:p>
                      <a:r>
                        <a:rPr lang="fr-FR" sz="1500">
                          <a:latin typeface="HelveticaNeueLT Com 55 Roman" panose="020B0604020202020204"/>
                        </a:rPr>
                        <a:t>Recommandations</a:t>
                      </a:r>
                    </a:p>
                  </a:txBody>
                  <a:tcPr/>
                </a:tc>
                <a:extLst>
                  <a:ext uri="{0D108BD9-81ED-4DB2-BD59-A6C34878D82A}">
                    <a16:rowId xmlns:a16="http://schemas.microsoft.com/office/drawing/2014/main" val="254811212"/>
                  </a:ext>
                </a:extLst>
              </a:tr>
              <a:tr h="370840">
                <a:tc>
                  <a:txBody>
                    <a:bodyPr/>
                    <a:lstStyle/>
                    <a:p>
                      <a:r>
                        <a:rPr lang="fr-FR" sz="1000">
                          <a:solidFill>
                            <a:schemeClr val="bg1"/>
                          </a:solidFill>
                          <a:latin typeface="HelveticaNeueLT Com 55 Roman" panose="020B0604020202020204"/>
                        </a:rPr>
                        <a:t>Sécuriser l’accès au back-office</a:t>
                      </a:r>
                    </a:p>
                  </a:txBody>
                  <a:tcPr/>
                </a:tc>
                <a:tc>
                  <a:txBody>
                    <a:bodyPr/>
                    <a:lstStyle/>
                    <a:p>
                      <a:r>
                        <a:rPr lang="fr-FR" sz="1000" kern="1200">
                          <a:solidFill>
                            <a:schemeClr val="bg1"/>
                          </a:solidFill>
                          <a:latin typeface="HelveticaNeueLT Com 55 Roman" panose="020B0604020202020204"/>
                          <a:ea typeface="+mn-ea"/>
                          <a:cs typeface="+mn-cs"/>
                        </a:rPr>
                        <a:t>La mise en place d’une double authentification est une fonctionnalité reconnue et mise en place sur de nombreux sites. Elle permet de sécuriser la connexion à l’aide d’un outil tierce (envoi d’un sms, d’un code par mail, validation sur une appli tierce, etc). </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Nous vous proposons de mettre en place une fonctionnalité d’envoi d’un sms sur le téléphone de l’utilisateur afin de valider sa connexion.</a:t>
                      </a:r>
                    </a:p>
                  </a:txBody>
                  <a:tcPr/>
                </a:tc>
                <a:extLst>
                  <a:ext uri="{0D108BD9-81ED-4DB2-BD59-A6C34878D82A}">
                    <a16:rowId xmlns:a16="http://schemas.microsoft.com/office/drawing/2014/main" val="2800859006"/>
                  </a:ext>
                </a:extLst>
              </a:tr>
              <a:tr h="370840">
                <a:tc>
                  <a:txBody>
                    <a:bodyPr/>
                    <a:lstStyle/>
                    <a:p>
                      <a:r>
                        <a:rPr lang="fr-FR" sz="1000">
                          <a:solidFill>
                            <a:schemeClr val="bg1"/>
                          </a:solidFill>
                          <a:latin typeface="HelveticaNeueLT Com 55 Roman" panose="020B0604020202020204"/>
                        </a:rPr>
                        <a:t>Informer l’usager pour prévenir une éventuelle usurpation d’identité</a:t>
                      </a:r>
                    </a:p>
                  </a:txBody>
                  <a:tcPr/>
                </a:tc>
                <a:tc>
                  <a:txBody>
                    <a:bodyPr/>
                    <a:lstStyle/>
                    <a:p>
                      <a:r>
                        <a:rPr lang="fr-FR" sz="1000" kern="1200">
                          <a:solidFill>
                            <a:schemeClr val="bg1"/>
                          </a:solidFill>
                          <a:latin typeface="HelveticaNeueLT Com 55 Roman" panose="020B0604020202020204"/>
                          <a:ea typeface="+mn-ea"/>
                          <a:cs typeface="+mn-cs"/>
                        </a:rPr>
                        <a:t>L’envoi d’un mail à chaque nouvelle connexion d’un utilisateur au back-office permet à l’utilisateur concerné d’être rapidement informé lorsqu’une connexion frauduleuse est effectuée sur son compte.</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bg1"/>
                          </a:solidFill>
                          <a:latin typeface="HelveticaNeueLT Com 55 Roman" panose="020B0604020202020204"/>
                          <a:ea typeface="+mn-ea"/>
                          <a:cs typeface="+mn-cs"/>
                        </a:rPr>
                        <a:t>Nous vous recommandons de mettre en place l’envoi d’un mail à l’utilisateur lors de la connexion à son compte.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bg1"/>
                          </a:solidFill>
                          <a:latin typeface="HelveticaNeueLT Com 55 Roman" panose="020B0604020202020204"/>
                          <a:ea typeface="+mn-ea"/>
                          <a:cs typeface="+mn-cs"/>
                        </a:rPr>
                        <a:t>Nous recommandons également la mise en place d’un horodatage en back-office indiquant la dernière connexion. </a:t>
                      </a:r>
                    </a:p>
                  </a:txBody>
                  <a:tcPr/>
                </a:tc>
                <a:extLst>
                  <a:ext uri="{0D108BD9-81ED-4DB2-BD59-A6C34878D82A}">
                    <a16:rowId xmlns:a16="http://schemas.microsoft.com/office/drawing/2014/main" val="867634085"/>
                  </a:ext>
                </a:extLst>
              </a:tr>
              <a:tr h="370840">
                <a:tc>
                  <a:txBody>
                    <a:bodyPr/>
                    <a:lstStyle/>
                    <a:p>
                      <a:r>
                        <a:rPr lang="fr-FR" sz="1000">
                          <a:solidFill>
                            <a:schemeClr val="bg1"/>
                          </a:solidFill>
                          <a:latin typeface="HelveticaNeueLT Com 55 Roman" panose="020B0604020202020204"/>
                        </a:rPr>
                        <a:t>Limiter l’accès au back-office</a:t>
                      </a:r>
                    </a:p>
                  </a:txBody>
                  <a:tcPr/>
                </a:tc>
                <a:tc>
                  <a:txBody>
                    <a:bodyPr/>
                    <a:lstStyle/>
                    <a:p>
                      <a:r>
                        <a:rPr lang="fr-FR" sz="1000">
                          <a:solidFill>
                            <a:schemeClr val="bg1"/>
                          </a:solidFill>
                          <a:latin typeface="HelveticaNeueLT Com 55 Roman" panose="020B0604020202020204"/>
                        </a:rPr>
                        <a:t>Changement de l’URL d’accès à l’espace d’administration.</a:t>
                      </a:r>
                    </a:p>
                  </a:txBody>
                  <a:tcPr/>
                </a:tc>
                <a:tc>
                  <a:txBody>
                    <a:bodyPr/>
                    <a:lstStyle/>
                    <a:p>
                      <a:endParaRPr lang="fr-FR" sz="1000">
                        <a:solidFill>
                          <a:schemeClr val="bg1"/>
                        </a:solidFill>
                        <a:latin typeface="HelveticaNeueLT Com 55 Roman" panose="020B0604020202020204"/>
                      </a:endParaRPr>
                    </a:p>
                  </a:txBody>
                  <a:tcPr/>
                </a:tc>
                <a:tc>
                  <a:txBody>
                    <a:bodyPr/>
                    <a:lstStyle/>
                    <a:p>
                      <a:r>
                        <a:rPr lang="fr-FR" sz="1000">
                          <a:solidFill>
                            <a:schemeClr val="bg1"/>
                          </a:solidFill>
                          <a:latin typeface="HelveticaNeueLT Com 55 Roman" panose="020B0604020202020204"/>
                        </a:rPr>
                        <a:t>Permet de limiter son accès et donc d’être moins vulnérable face aux tentatives de connexions frauduleuses.</a:t>
                      </a:r>
                    </a:p>
                  </a:txBody>
                  <a:tcPr/>
                </a:tc>
                <a:extLst>
                  <a:ext uri="{0D108BD9-81ED-4DB2-BD59-A6C34878D82A}">
                    <a16:rowId xmlns:a16="http://schemas.microsoft.com/office/drawing/2014/main" val="2511713210"/>
                  </a:ext>
                </a:extLst>
              </a:tr>
            </a:tbl>
          </a:graphicData>
        </a:graphic>
      </p:graphicFrame>
      <p:pic>
        <p:nvPicPr>
          <p:cNvPr id="5" name="Graphique 4" descr="Badge croix avec un remplissage uni">
            <a:extLst>
              <a:ext uri="{FF2B5EF4-FFF2-40B4-BE49-F238E27FC236}">
                <a16:creationId xmlns:a16="http://schemas.microsoft.com/office/drawing/2014/main" id="{AB8C7FE4-8578-F193-60CD-4DBD117152AB}"/>
              </a:ext>
            </a:extLst>
          </p:cNvPr>
          <p:cNvPicPr>
            <a:picLocks noChangeAspect="1"/>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5100642" y="3445005"/>
            <a:ext cx="360000" cy="360000"/>
          </a:xfrm>
          <a:prstGeom prst="rect">
            <a:avLst/>
          </a:prstGeom>
        </p:spPr>
      </p:pic>
      <p:sp>
        <p:nvSpPr>
          <p:cNvPr id="10" name="Espace réservé du contenu 1">
            <a:extLst>
              <a:ext uri="{FF2B5EF4-FFF2-40B4-BE49-F238E27FC236}">
                <a16:creationId xmlns:a16="http://schemas.microsoft.com/office/drawing/2014/main" id="{132C52FB-A746-7F08-77D3-F0068E5DDC2D}"/>
              </a:ext>
            </a:extLst>
          </p:cNvPr>
          <p:cNvSpPr txBox="1">
            <a:spLocks/>
          </p:cNvSpPr>
          <p:nvPr>
            <p:custDataLst>
              <p:tags r:id="rId4"/>
            </p:custDataLst>
          </p:nvPr>
        </p:nvSpPr>
        <p:spPr>
          <a:xfrm>
            <a:off x="569913" y="836930"/>
            <a:ext cx="7818510" cy="864962"/>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7900"/>
              </a:buClr>
              <a:buSzPct val="100000"/>
            </a:pPr>
            <a:r>
              <a:rPr lang="fr-FR" sz="1200">
                <a:solidFill>
                  <a:srgbClr val="FFFFFF"/>
                </a:solidFill>
                <a:latin typeface="HelveticaNeueLT Com 55 Roman" panose="020B0604020202020204" pitchFamily="34" charset="0"/>
              </a:rPr>
              <a:t>Protéger vos données et celles de vos utilisateurs permet de garantir la continuité de vos services et de préserver votre réputation. Investir dans la cybersécurité contribue à prévenir les risques et à assurer la confiance de votre public. Ces recommandations ont pour but de sécuriser l’accès à l’espace d’administration de votre site.</a:t>
            </a:r>
          </a:p>
        </p:txBody>
      </p:sp>
      <p:pic>
        <p:nvPicPr>
          <p:cNvPr id="11" name="Graphique 10" descr="Badge croix avec un remplissage uni">
            <a:extLst>
              <a:ext uri="{FF2B5EF4-FFF2-40B4-BE49-F238E27FC236}">
                <a16:creationId xmlns:a16="http://schemas.microsoft.com/office/drawing/2014/main" id="{B9AB9281-B76F-4F3F-9505-3FC3662E863B}"/>
              </a:ext>
            </a:extLst>
          </p:cNvPr>
          <p:cNvPicPr>
            <a:picLocks noChangeAspect="1"/>
          </p:cNvPicPr>
          <p:nvPr>
            <p:custDataLst>
              <p:tags r:id="rId5"/>
            </p:custDataLst>
          </p:nvPr>
        </p:nvPicPr>
        <p:blipFill>
          <a:blip r:embed="rId9">
            <a:extLst>
              <a:ext uri="{96DAC541-7B7A-43D3-8B79-37D633B846F1}">
                <asvg:svgBlip xmlns:asvg="http://schemas.microsoft.com/office/drawing/2016/SVG/main" r:embed="rId10"/>
              </a:ext>
            </a:extLst>
          </a:blip>
          <a:stretch>
            <a:fillRect/>
          </a:stretch>
        </p:blipFill>
        <p:spPr>
          <a:xfrm>
            <a:off x="5114198" y="2355726"/>
            <a:ext cx="360000" cy="360000"/>
          </a:xfrm>
          <a:prstGeom prst="rect">
            <a:avLst/>
          </a:prstGeom>
        </p:spPr>
      </p:pic>
      <p:pic>
        <p:nvPicPr>
          <p:cNvPr id="12" name="Graphique 11" descr="Badge croix avec un remplissage uni">
            <a:extLst>
              <a:ext uri="{FF2B5EF4-FFF2-40B4-BE49-F238E27FC236}">
                <a16:creationId xmlns:a16="http://schemas.microsoft.com/office/drawing/2014/main" id="{B3FD91F6-851F-CAE8-781A-66A1BD051E23}"/>
              </a:ext>
            </a:extLst>
          </p:cNvPr>
          <p:cNvPicPr>
            <a:picLocks noChangeAspect="1"/>
          </p:cNvPicPr>
          <p:nvPr>
            <p:custDataLst>
              <p:tags r:id="rId6"/>
            </p:custDataLst>
          </p:nvPr>
        </p:nvPicPr>
        <p:blipFill>
          <a:blip r:embed="rId9">
            <a:extLst>
              <a:ext uri="{96DAC541-7B7A-43D3-8B79-37D633B846F1}">
                <asvg:svgBlip xmlns:asvg="http://schemas.microsoft.com/office/drawing/2016/SVG/main" r:embed="rId10"/>
              </a:ext>
            </a:extLst>
          </a:blip>
          <a:stretch>
            <a:fillRect/>
          </a:stretch>
        </p:blipFill>
        <p:spPr>
          <a:xfrm>
            <a:off x="5100642" y="4226289"/>
            <a:ext cx="360000" cy="360000"/>
          </a:xfrm>
          <a:prstGeom prst="rect">
            <a:avLst/>
          </a:prstGeom>
        </p:spPr>
      </p:pic>
    </p:spTree>
    <p:extLst>
      <p:ext uri="{BB962C8B-B14F-4D97-AF65-F5344CB8AC3E}">
        <p14:creationId xmlns:p14="http://schemas.microsoft.com/office/powerpoint/2010/main" val="22013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3F8CDD1-C741-1F1C-A92B-02DE891995FF}"/>
              </a:ext>
            </a:extLst>
          </p:cNvPr>
          <p:cNvSpPr>
            <a:spLocks noGrp="1"/>
          </p:cNvSpPr>
          <p:nvPr>
            <p:ph type="title"/>
            <p:custDataLst>
              <p:tags r:id="rId1"/>
            </p:custDataLst>
          </p:nvPr>
        </p:nvSpPr>
        <p:spPr/>
        <p:txBody>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20" baseline="0">
                <a:solidFill>
                  <a:srgbClr val="FF7900"/>
                </a:solidFill>
                <a:uFillTx/>
                <a:latin typeface="HelveticaNeueLT Com 55 Roman" panose="020B0604020202020204" pitchFamily="34" charset="0"/>
              </a:rPr>
              <a:t>Gestion des comptes</a:t>
            </a:r>
          </a:p>
        </p:txBody>
      </p:sp>
      <p:graphicFrame>
        <p:nvGraphicFramePr>
          <p:cNvPr id="2" name="Tableau 1">
            <a:extLst>
              <a:ext uri="{FF2B5EF4-FFF2-40B4-BE49-F238E27FC236}">
                <a16:creationId xmlns:a16="http://schemas.microsoft.com/office/drawing/2014/main" id="{A4853F3F-3AF9-5F8F-0CB2-BAA767AE8FD1}"/>
              </a:ext>
            </a:extLst>
          </p:cNvPr>
          <p:cNvGraphicFramePr>
            <a:graphicFrameLocks noGrp="1"/>
          </p:cNvGraphicFramePr>
          <p:nvPr>
            <p:custDataLst>
              <p:tags r:id="rId2"/>
            </p:custDataLst>
          </p:nvPr>
        </p:nvGraphicFramePr>
        <p:xfrm>
          <a:off x="431539" y="1546066"/>
          <a:ext cx="8280921" cy="2636520"/>
        </p:xfrm>
        <a:graphic>
          <a:graphicData uri="http://schemas.openxmlformats.org/drawingml/2006/table">
            <a:tbl>
              <a:tblPr firstRow="1" bandRow="1">
                <a:tableStyleId>{5C22544A-7EE6-4342-B048-85BDC9FD1C3A}</a:tableStyleId>
              </a:tblPr>
              <a:tblGrid>
                <a:gridCol w="1580141">
                  <a:extLst>
                    <a:ext uri="{9D8B030D-6E8A-4147-A177-3AD203B41FA5}">
                      <a16:colId xmlns:a16="http://schemas.microsoft.com/office/drawing/2014/main" val="486681982"/>
                    </a:ext>
                  </a:extLst>
                </a:gridCol>
                <a:gridCol w="2752260">
                  <a:extLst>
                    <a:ext uri="{9D8B030D-6E8A-4147-A177-3AD203B41FA5}">
                      <a16:colId xmlns:a16="http://schemas.microsoft.com/office/drawing/2014/main" val="3232758337"/>
                    </a:ext>
                  </a:extLst>
                </a:gridCol>
                <a:gridCol w="1068199">
                  <a:extLst>
                    <a:ext uri="{9D8B030D-6E8A-4147-A177-3AD203B41FA5}">
                      <a16:colId xmlns:a16="http://schemas.microsoft.com/office/drawing/2014/main" val="4227035312"/>
                    </a:ext>
                  </a:extLst>
                </a:gridCol>
                <a:gridCol w="2880321">
                  <a:extLst>
                    <a:ext uri="{9D8B030D-6E8A-4147-A177-3AD203B41FA5}">
                      <a16:colId xmlns:a16="http://schemas.microsoft.com/office/drawing/2014/main" val="1695445707"/>
                    </a:ext>
                  </a:extLst>
                </a:gridCol>
              </a:tblGrid>
              <a:tr h="216024">
                <a:tc>
                  <a:txBody>
                    <a:bodyPr/>
                    <a:lstStyle/>
                    <a:p>
                      <a:r>
                        <a:rPr lang="fr-FR" sz="1500">
                          <a:latin typeface="HelveticaNeueLT Com 55 Roman" panose="020B0604020202020204"/>
                        </a:rPr>
                        <a:t>Périmètre</a:t>
                      </a:r>
                    </a:p>
                  </a:txBody>
                  <a:tcPr/>
                </a:tc>
                <a:tc>
                  <a:txBody>
                    <a:bodyPr/>
                    <a:lstStyle/>
                    <a:p>
                      <a:r>
                        <a:rPr lang="fr-FR" sz="1500">
                          <a:latin typeface="HelveticaNeueLT Com 55 Roman" panose="020B0604020202020204"/>
                        </a:rPr>
                        <a:t>Détails </a:t>
                      </a:r>
                    </a:p>
                  </a:txBody>
                  <a:tcPr/>
                </a:tc>
                <a:tc>
                  <a:txBody>
                    <a:bodyPr/>
                    <a:lstStyle/>
                    <a:p>
                      <a:r>
                        <a:rPr lang="fr-FR" sz="1500">
                          <a:latin typeface="HelveticaNeueLT Com 55 Roman" panose="020B0604020202020204"/>
                        </a:rPr>
                        <a:t>Etat </a:t>
                      </a:r>
                    </a:p>
                  </a:txBody>
                  <a:tcPr/>
                </a:tc>
                <a:tc>
                  <a:txBody>
                    <a:bodyPr/>
                    <a:lstStyle/>
                    <a:p>
                      <a:r>
                        <a:rPr lang="fr-FR" sz="1500">
                          <a:latin typeface="HelveticaNeueLT Com 55 Roman" panose="020B0604020202020204"/>
                        </a:rPr>
                        <a:t>Recommandations</a:t>
                      </a:r>
                    </a:p>
                  </a:txBody>
                  <a:tcPr/>
                </a:tc>
                <a:extLst>
                  <a:ext uri="{0D108BD9-81ED-4DB2-BD59-A6C34878D82A}">
                    <a16:rowId xmlns:a16="http://schemas.microsoft.com/office/drawing/2014/main" val="254811212"/>
                  </a:ext>
                </a:extLst>
              </a:tr>
              <a:tr h="431747">
                <a:tc>
                  <a:txBody>
                    <a:bodyPr/>
                    <a:lstStyle/>
                    <a:p>
                      <a:r>
                        <a:rPr lang="fr-FR" sz="1000">
                          <a:solidFill>
                            <a:schemeClr val="bg1"/>
                          </a:solidFill>
                          <a:latin typeface="HelveticaNeueLT Com 55 Roman" panose="020B0604020202020204"/>
                        </a:rPr>
                        <a:t>Gestion des droits de contribution / administration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Une mauvaise gestion des droits peut entraîner des erreurs de contribution et des failles de sécurité. La bonne pratique est de distribuer les droits aux personnes concernés uniquement. Mettre tous vos contributeurs dans le rôle d’un administrateur vous expose à des erreurs de contribution et à des risques de sécurité. </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bg1"/>
                          </a:solidFill>
                          <a:latin typeface="HelveticaNeueLT Com 55 Roman" panose="020B0604020202020204"/>
                          <a:ea typeface="+mn-ea"/>
                          <a:cs typeface="+mn-cs"/>
                        </a:rPr>
                        <a:t>La gestion des droits est bien répartie sur les différents profils utilisateurs, peu de membres sont administrateurs et les contributeurs ont les bons rôles d’attribués. </a:t>
                      </a:r>
                    </a:p>
                  </a:txBody>
                  <a:tcPr/>
                </a:tc>
                <a:extLst>
                  <a:ext uri="{0D108BD9-81ED-4DB2-BD59-A6C34878D82A}">
                    <a16:rowId xmlns:a16="http://schemas.microsoft.com/office/drawing/2014/main" val="2800859006"/>
                  </a:ext>
                </a:extLst>
              </a:tr>
              <a:tr h="370840">
                <a:tc>
                  <a:txBody>
                    <a:bodyPr/>
                    <a:lstStyle/>
                    <a:p>
                      <a:r>
                        <a:rPr lang="fr-FR" sz="1000">
                          <a:solidFill>
                            <a:schemeClr val="bg1"/>
                          </a:solidFill>
                          <a:latin typeface="HelveticaNeueLT Com 55 Roman" panose="020B0604020202020204"/>
                        </a:rPr>
                        <a:t>Nettoyage des comptes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bg1"/>
                          </a:solidFill>
                          <a:latin typeface="HelveticaNeueLT Com 55 Roman" panose="020B0604020202020204"/>
                        </a:rPr>
                        <a:t>Il est important de supprimer les comptes inutilisés afin de limiter les failles de sécurité liées. </a:t>
                      </a:r>
                    </a:p>
                  </a:txBody>
                  <a:tcPr/>
                </a:tc>
                <a:tc>
                  <a:txBody>
                    <a:bodyPr/>
                    <a:lstStyle/>
                    <a:p>
                      <a:endParaRPr lang="fr-FR" sz="1000">
                        <a:solidFill>
                          <a:schemeClr val="bg1"/>
                        </a:solidFill>
                        <a:latin typeface="HelveticaNeueLT Com 55 Roman" panose="020B0604020202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bg1"/>
                          </a:solidFill>
                          <a:latin typeface="HelveticaNeueLT Com 55 Roman" panose="020B0604020202020204"/>
                          <a:ea typeface="+mn-ea"/>
                          <a:cs typeface="+mn-cs"/>
                        </a:rPr>
                        <a:t>De nombreux comptes ne se sont pas connectés depuis plusieurs mois/années. Nous vous recommandons de les supprimer. Nous pouvons également mettre en place un système de suppression automatique des comptes après une certaine durée sans utilisation. </a:t>
                      </a:r>
                    </a:p>
                  </a:txBody>
                  <a:tcPr/>
                </a:tc>
                <a:extLst>
                  <a:ext uri="{0D108BD9-81ED-4DB2-BD59-A6C34878D82A}">
                    <a16:rowId xmlns:a16="http://schemas.microsoft.com/office/drawing/2014/main" val="867634085"/>
                  </a:ext>
                </a:extLst>
              </a:tr>
            </a:tbl>
          </a:graphicData>
        </a:graphic>
      </p:graphicFrame>
      <p:pic>
        <p:nvPicPr>
          <p:cNvPr id="8" name="Graphique 7" descr="Badge Tick1 avec un remplissage uni">
            <a:extLst>
              <a:ext uri="{FF2B5EF4-FFF2-40B4-BE49-F238E27FC236}">
                <a16:creationId xmlns:a16="http://schemas.microsoft.com/office/drawing/2014/main" id="{22D85A39-B0C5-7AD5-B7F6-F60B7BA5B564}"/>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5087104" y="2350166"/>
            <a:ext cx="360000" cy="360000"/>
          </a:xfrm>
          <a:prstGeom prst="rect">
            <a:avLst/>
          </a:prstGeom>
        </p:spPr>
      </p:pic>
      <p:pic>
        <p:nvPicPr>
          <p:cNvPr id="10" name="Graphique 9" descr="Badge croix avec un remplissage uni">
            <a:extLst>
              <a:ext uri="{FF2B5EF4-FFF2-40B4-BE49-F238E27FC236}">
                <a16:creationId xmlns:a16="http://schemas.microsoft.com/office/drawing/2014/main" id="{FB39E5B5-67CD-7CB6-C21A-BAB7F4F90470}"/>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5087104" y="3514265"/>
            <a:ext cx="360000" cy="360000"/>
          </a:xfrm>
          <a:prstGeom prst="rect">
            <a:avLst/>
          </a:prstGeom>
        </p:spPr>
      </p:pic>
      <p:sp>
        <p:nvSpPr>
          <p:cNvPr id="3" name="Espace réservé du contenu 1">
            <a:extLst>
              <a:ext uri="{FF2B5EF4-FFF2-40B4-BE49-F238E27FC236}">
                <a16:creationId xmlns:a16="http://schemas.microsoft.com/office/drawing/2014/main" id="{413D064A-0549-D8B9-261D-8CA26574A7C1}"/>
              </a:ext>
            </a:extLst>
          </p:cNvPr>
          <p:cNvSpPr txBox="1">
            <a:spLocks/>
          </p:cNvSpPr>
          <p:nvPr>
            <p:custDataLst>
              <p:tags r:id="rId5"/>
            </p:custDataLst>
          </p:nvPr>
        </p:nvSpPr>
        <p:spPr>
          <a:xfrm>
            <a:off x="565150" y="960914"/>
            <a:ext cx="7818510" cy="569912"/>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7900"/>
              </a:buClr>
              <a:buSzPct val="100000"/>
            </a:pPr>
            <a:r>
              <a:rPr lang="fr-FR" sz="1200">
                <a:solidFill>
                  <a:srgbClr val="FFFFFF"/>
                </a:solidFill>
                <a:latin typeface="HelveticaNeueLT Com 55 Roman" panose="020B0604020202020204" pitchFamily="34" charset="0"/>
              </a:rPr>
              <a:t>La gestion des droits de contribution / administration ainsi que la gestion des comptes sont des éléments importants de la sécurité de votre site. Des comptes inactifs peuvent représenter une réelle faille de sécurité.</a:t>
            </a:r>
          </a:p>
        </p:txBody>
      </p:sp>
    </p:spTree>
    <p:extLst>
      <p:ext uri="{BB962C8B-B14F-4D97-AF65-F5344CB8AC3E}">
        <p14:creationId xmlns:p14="http://schemas.microsoft.com/office/powerpoint/2010/main" val="397193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Master_Noir_2023">
  <a:themeElements>
    <a:clrScheme name="Orange BLK Secondary">
      <a:dk1>
        <a:srgbClr val="FFFFFF"/>
      </a:dk1>
      <a:lt1>
        <a:srgbClr val="000000"/>
      </a:lt1>
      <a:dk2>
        <a:srgbClr val="8F8F8F"/>
      </a:dk2>
      <a:lt2>
        <a:srgbClr val="FF7900"/>
      </a:lt2>
      <a:accent1>
        <a:srgbClr val="FF7900"/>
      </a:accent1>
      <a:accent2>
        <a:srgbClr val="4BB4E6"/>
      </a:accent2>
      <a:accent3>
        <a:srgbClr val="50BE87"/>
      </a:accent3>
      <a:accent4>
        <a:srgbClr val="FFB4E6"/>
      </a:accent4>
      <a:accent5>
        <a:srgbClr val="A885D8"/>
      </a:accent5>
      <a:accent6>
        <a:srgbClr val="FFD200"/>
      </a:accent6>
      <a:hlink>
        <a:srgbClr val="FF7900"/>
      </a:hlink>
      <a:folHlink>
        <a:srgbClr val="FF7900"/>
      </a:folHlink>
    </a:clrScheme>
    <a:fontScheme name="Orange">
      <a:majorFont>
        <a:latin typeface="Helvetica 75 Bold"/>
        <a:ea typeface=""/>
        <a:cs typeface=""/>
      </a:majorFont>
      <a:minorFont>
        <a:latin typeface="Helvetica 75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RIDF_Elien-COPIL-Janvier2024" id="{EFCA6410-0D26-4D02-9168-B5523FD716DC}" vid="{990A3561-0662-41B9-9337-D145B04E29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4C75F6E29C544BDCF58A65ACBAAD7" ma:contentTypeVersion="17" ma:contentTypeDescription="Crée un document." ma:contentTypeScope="" ma:versionID="ff67593339a5220318e991b811db35e4">
  <xsd:schema xmlns:xsd="http://www.w3.org/2001/XMLSchema" xmlns:xs="http://www.w3.org/2001/XMLSchema" xmlns:p="http://schemas.microsoft.com/office/2006/metadata/properties" xmlns:ns2="62b04648-6f0d-4496-b806-20bfe420cc51" xmlns:ns3="2a95f997-2922-49e4-894c-f4c230115280" targetNamespace="http://schemas.microsoft.com/office/2006/metadata/properties" ma:root="true" ma:fieldsID="a7ecb2cb6c541d0b9c0b255ecc3ed17c" ns2:_="" ns3:_="">
    <xsd:import namespace="62b04648-6f0d-4496-b806-20bfe420cc51"/>
    <xsd:import namespace="2a95f997-2922-49e4-894c-f4c2301152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04648-6f0d-4496-b806-20bfe420c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9d5fa3d-6148-4a9c-98b3-9ee77816ed49"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95f997-2922-49e4-894c-f4c230115280"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700f8d7-e8c9-4116-a35e-6a68bef57338}" ma:internalName="TaxCatchAll" ma:showField="CatchAllData" ma:web="2a95f997-2922-49e4-894c-f4c2301152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a95f997-2922-49e4-894c-f4c230115280" xsi:nil="true"/>
    <lcf76f155ced4ddcb4097134ff3c332f xmlns="62b04648-6f0d-4496-b806-20bfe420cc51">
      <Terms xmlns="http://schemas.microsoft.com/office/infopath/2007/PartnerControls"/>
    </lcf76f155ced4ddcb4097134ff3c332f>
    <SharedWithUsers xmlns="2a95f997-2922-49e4-894c-f4c230115280">
      <UserInfo>
        <DisplayName/>
        <AccountId xsi:nil="true"/>
        <AccountType/>
      </UserInfo>
    </SharedWithUsers>
  </documentManagement>
</p:properties>
</file>

<file path=customXml/itemProps1.xml><?xml version="1.0" encoding="utf-8"?>
<ds:datastoreItem xmlns:ds="http://schemas.openxmlformats.org/officeDocument/2006/customXml" ds:itemID="{0EFBEE57-9561-4C6B-ACC8-2CEF664C072C}"/>
</file>

<file path=customXml/itemProps2.xml><?xml version="1.0" encoding="utf-8"?>
<ds:datastoreItem xmlns:ds="http://schemas.openxmlformats.org/officeDocument/2006/customXml" ds:itemID="{9D9791CB-CF99-4A44-B2DC-79EF60354DC4}">
  <ds:schemaRefs>
    <ds:schemaRef ds:uri="http://schemas.microsoft.com/sharepoint/v3/contenttype/forms"/>
  </ds:schemaRefs>
</ds:datastoreItem>
</file>

<file path=customXml/itemProps3.xml><?xml version="1.0" encoding="utf-8"?>
<ds:datastoreItem xmlns:ds="http://schemas.openxmlformats.org/officeDocument/2006/customXml" ds:itemID="{1221C547-E2B2-4D6B-896E-AB1B623E624E}">
  <ds:schemaRef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69e52d47-3d13-4e86-98cc-c2dee21ea686"/>
    <ds:schemaRef ds:uri="b636d3fb-b6a0-456a-9a3b-e4fbf6b19402"/>
    <ds:schemaRef ds:uri="http://purl.org/dc/dcmitype/"/>
  </ds:schemaRefs>
</ds:datastoreItem>
</file>

<file path=docMetadata/LabelInfo.xml><?xml version="1.0" encoding="utf-8"?>
<clbl:labelList xmlns:clbl="http://schemas.microsoft.com/office/2020/mipLabelMetadata">
  <clbl:label id="{07222825-62ea-40f3-96b5-5375c07996e2}" enabled="1" method="Privileged" siteId="{90c7a20a-f34b-40bf-bc48-b9253b6f5d20}" contentBits="0" removed="0"/>
</clbl:labelList>
</file>

<file path=docProps/app.xml><?xml version="1.0" encoding="utf-8"?>
<Properties xmlns="http://schemas.openxmlformats.org/officeDocument/2006/extended-properties" xmlns:vt="http://schemas.openxmlformats.org/officeDocument/2006/docPropsVTypes">
  <Template>CRIDF_Elien-COPIL-Janvier2024-ORD22ANYGU</Template>
  <TotalTime>294</TotalTime>
  <Words>1511</Words>
  <Application>Microsoft Office PowerPoint</Application>
  <PresentationFormat>Affichage à l'écran (16:9)</PresentationFormat>
  <Paragraphs>138</Paragraphs>
  <Slides>16</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Helvetica 55 Roman</vt:lpstr>
      <vt:lpstr>Helvetica 75</vt:lpstr>
      <vt:lpstr>Helvetica 75 Bold</vt:lpstr>
      <vt:lpstr>HelveticaNeueLT Com 55 Roman</vt:lpstr>
      <vt:lpstr>Wingdings</vt:lpstr>
      <vt:lpstr>Master_Noir_2023</vt:lpstr>
      <vt:lpstr>Analyse du site quimper.fr</vt:lpstr>
      <vt:lpstr>Présentation PowerPoint</vt:lpstr>
      <vt:lpstr>Introduction</vt:lpstr>
      <vt:lpstr>Introduction</vt:lpstr>
      <vt:lpstr>Introduction</vt:lpstr>
      <vt:lpstr>Technique et sécurité</vt:lpstr>
      <vt:lpstr>Environnement technique</vt:lpstr>
      <vt:lpstr>Renforcement de la sécurité</vt:lpstr>
      <vt:lpstr>Gestion des comptes</vt:lpstr>
      <vt:lpstr>Respect des réglementations</vt:lpstr>
      <vt:lpstr>Accessibilité </vt:lpstr>
      <vt:lpstr>Protection des données personnelles</vt:lpstr>
      <vt:lpstr>Performances</vt:lpstr>
      <vt:lpstr>Optimisations UX/UI</vt:lpstr>
      <vt:lpstr>Optimisation UX/UI</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Région  Île-de-France TMA Elien</dc:title>
  <dc:creator>BRUCKMANN Olivier</dc:creator>
  <cp:lastModifiedBy>REGNAULT David</cp:lastModifiedBy>
  <cp:revision>1</cp:revision>
  <dcterms:created xsi:type="dcterms:W3CDTF">2023-12-07T08:32:29Z</dcterms:created>
  <dcterms:modified xsi:type="dcterms:W3CDTF">2025-06-10T12:17:10Z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c818a6-e1a0-4a6e-a969-20d857c5dc62_Enabled">
    <vt:lpwstr>true</vt:lpwstr>
  </property>
  <property fmtid="{D5CDD505-2E9C-101B-9397-08002B2CF9AE}" pid="3" name="MSIP_Label_e6c818a6-e1a0-4a6e-a969-20d857c5dc62_SetDate">
    <vt:lpwstr>2023-09-08T09:25:44Z</vt:lpwstr>
  </property>
  <property fmtid="{D5CDD505-2E9C-101B-9397-08002B2CF9AE}" pid="4" name="MSIP_Label_e6c818a6-e1a0-4a6e-a969-20d857c5dc62_Method">
    <vt:lpwstr>Standard</vt:lpwstr>
  </property>
  <property fmtid="{D5CDD505-2E9C-101B-9397-08002B2CF9AE}" pid="5" name="MSIP_Label_e6c818a6-e1a0-4a6e-a969-20d857c5dc62_Name">
    <vt:lpwstr>Orange_restricted_internal.2</vt:lpwstr>
  </property>
  <property fmtid="{D5CDD505-2E9C-101B-9397-08002B2CF9AE}" pid="6" name="MSIP_Label_e6c818a6-e1a0-4a6e-a969-20d857c5dc62_SiteId">
    <vt:lpwstr>90c7a20a-f34b-40bf-bc48-b9253b6f5d20</vt:lpwstr>
  </property>
  <property fmtid="{D5CDD505-2E9C-101B-9397-08002B2CF9AE}" pid="7" name="MSIP_Label_e6c818a6-e1a0-4a6e-a969-20d857c5dc62_ActionId">
    <vt:lpwstr>66ba8405-2a24-413a-b21f-2f15f06f5677</vt:lpwstr>
  </property>
  <property fmtid="{D5CDD505-2E9C-101B-9397-08002B2CF9AE}" pid="8" name="MSIP_Label_e6c818a6-e1a0-4a6e-a969-20d857c5dc62_ContentBits">
    <vt:lpwstr>2</vt:lpwstr>
  </property>
  <property fmtid="{D5CDD505-2E9C-101B-9397-08002B2CF9AE}" pid="9" name="ClassificationContentMarkingFooterText">
    <vt:lpwstr>Orange Restricted</vt:lpwstr>
  </property>
  <property fmtid="{D5CDD505-2E9C-101B-9397-08002B2CF9AE}" pid="10" name="Offisync_ServerID">
    <vt:lpwstr>1abe28f6-4eb5-42e6-bbff-1356c852cf7b</vt:lpwstr>
  </property>
  <property fmtid="{D5CDD505-2E9C-101B-9397-08002B2CF9AE}" pid="11" name="Offisync_UniqueId">
    <vt:lpwstr>2326731</vt:lpwstr>
  </property>
  <property fmtid="{D5CDD505-2E9C-101B-9397-08002B2CF9AE}" pid="12" name="Offisync_ProviderInitializationData">
    <vt:lpwstr>https://plazza.orange.com</vt:lpwstr>
  </property>
  <property fmtid="{D5CDD505-2E9C-101B-9397-08002B2CF9AE}" pid="13" name="Jive_VersionGuid">
    <vt:lpwstr>9c252b62-5965-4e7c-8f4b-a513def28cca</vt:lpwstr>
  </property>
  <property fmtid="{D5CDD505-2E9C-101B-9397-08002B2CF9AE}" pid="14" name="Jive_LatestUserAccountName">
    <vt:lpwstr>olivier.bruckmann@eolas.fr</vt:lpwstr>
  </property>
  <property fmtid="{D5CDD505-2E9C-101B-9397-08002B2CF9AE}" pid="15" name="Offisync_UpdateToken">
    <vt:lpwstr>2</vt:lpwstr>
  </property>
  <property fmtid="{D5CDD505-2E9C-101B-9397-08002B2CF9AE}" pid="16" name="ContentTypeId">
    <vt:lpwstr>0x0101003524C75F6E29C544BDCF58A65ACBAAD7</vt:lpwstr>
  </property>
  <property fmtid="{D5CDD505-2E9C-101B-9397-08002B2CF9AE}" pid="17" name="MediaServiceImageTags">
    <vt:lpwstr/>
  </property>
  <property fmtid="{D5CDD505-2E9C-101B-9397-08002B2CF9AE}" pid="18" name="xd_ProgID">
    <vt:lpwstr/>
  </property>
  <property fmtid="{D5CDD505-2E9C-101B-9397-08002B2CF9AE}" pid="19" name="_SourceUrl">
    <vt:lpwstr/>
  </property>
  <property fmtid="{D5CDD505-2E9C-101B-9397-08002B2CF9AE}" pid="20" name="_SharedFileIndex">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xd_Signature">
    <vt:bool>false</vt:bool>
  </property>
</Properties>
</file>